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1" r:id="rId3"/>
  </p:sldMasterIdLst>
  <p:notesMasterIdLst>
    <p:notesMasterId r:id="rId17"/>
  </p:notesMasterIdLst>
  <p:sldIdLst>
    <p:sldId id="256" r:id="rId4"/>
    <p:sldId id="257" r:id="rId5"/>
    <p:sldId id="372" r:id="rId6"/>
    <p:sldId id="380" r:id="rId7"/>
    <p:sldId id="395" r:id="rId8"/>
    <p:sldId id="391" r:id="rId9"/>
    <p:sldId id="389" r:id="rId10"/>
    <p:sldId id="419" r:id="rId11"/>
    <p:sldId id="420" r:id="rId12"/>
    <p:sldId id="421" r:id="rId13"/>
    <p:sldId id="376" r:id="rId14"/>
    <p:sldId id="264" r:id="rId15"/>
    <p:sldId id="263" r:id="rId16"/>
    <p:sldId id="361" r:id="rId18"/>
    <p:sldId id="362" r:id="rId19"/>
    <p:sldId id="374" r:id="rId20"/>
    <p:sldId id="385" r:id="rId21"/>
    <p:sldId id="381" r:id="rId22"/>
    <p:sldId id="364" r:id="rId23"/>
    <p:sldId id="396" r:id="rId24"/>
    <p:sldId id="367" r:id="rId25"/>
    <p:sldId id="368" r:id="rId26"/>
    <p:sldId id="369" r:id="rId27"/>
    <p:sldId id="371" r:id="rId28"/>
    <p:sldId id="383" r:id="rId29"/>
    <p:sldId id="382" r:id="rId30"/>
    <p:sldId id="378" r:id="rId31"/>
    <p:sldId id="379" r:id="rId32"/>
    <p:sldId id="277" r:id="rId33"/>
  </p:sldIdLst>
  <p:sldSz cx="9144000" cy="5720080"/>
  <p:notesSz cx="6858000" cy="9144000"/>
  <p:embeddedFontLst>
    <p:embeddedFont>
      <p:font typeface="锐字逼格锐线体简4.0(原名张海山锐线体简）" panose="02010604000000000000" charset="-122"/>
      <p:regular r:id="rId37"/>
    </p:embeddedFont>
    <p:embeddedFont>
      <p:font typeface="Orator Std Pitch" panose="02010600010101010101" charset="-122"/>
      <p:regular r:id="rId38"/>
    </p:embeddedFont>
    <p:embeddedFont>
      <p:font typeface="锐字锐线极限黑简1.0" panose="02010604000000000000" charset="-122"/>
      <p:regular r:id="rId39"/>
    </p:embeddedFont>
    <p:embeddedFont>
      <p:font typeface="Calibri" panose="020F0502020204030204" charset="0"/>
      <p:regular r:id="rId40"/>
      <p:bold r:id="rId41"/>
      <p:italic r:id="rId42"/>
      <p:boldItalic r:id="rId43"/>
    </p:embeddedFont>
  </p:embeddedFont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676C"/>
    <a:srgbClr val="436269"/>
    <a:srgbClr val="3B3B3C"/>
    <a:srgbClr val="B8BDC2"/>
    <a:srgbClr val="1D9BA1"/>
    <a:srgbClr val="229688"/>
    <a:srgbClr val="1C9C8E"/>
    <a:srgbClr val="1C9B8E"/>
    <a:srgbClr val="7EDCDB"/>
    <a:srgbClr val="24A9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1620"/>
        <p:guide pos="3469"/>
      </p:guideLst>
    </p:cSldViewPr>
  </p:slide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3" Type="http://schemas.openxmlformats.org/officeDocument/2006/relationships/font" Target="fonts/font7.fntdata"/><Relationship Id="rId42" Type="http://schemas.openxmlformats.org/officeDocument/2006/relationships/font" Target="fonts/font6.fntdata"/><Relationship Id="rId41" Type="http://schemas.openxmlformats.org/officeDocument/2006/relationships/font" Target="fonts/font5.fntdata"/><Relationship Id="rId40" Type="http://schemas.openxmlformats.org/officeDocument/2006/relationships/font" Target="fonts/font4.fntdata"/><Relationship Id="rId4" Type="http://schemas.openxmlformats.org/officeDocument/2006/relationships/slide" Target="slides/slide1.xml"/><Relationship Id="rId39" Type="http://schemas.openxmlformats.org/officeDocument/2006/relationships/font" Target="fonts/font3.fntdata"/><Relationship Id="rId38" Type="http://schemas.openxmlformats.org/officeDocument/2006/relationships/font" Target="fonts/font2.fntdata"/><Relationship Id="rId37" Type="http://schemas.openxmlformats.org/officeDocument/2006/relationships/font" Target="fonts/font1.fntdata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962025" y="1143000"/>
            <a:ext cx="493395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936186"/>
            <a:ext cx="6858000" cy="1991547"/>
          </a:xfrm>
        </p:spPr>
        <p:txBody>
          <a:bodyPr anchor="b"/>
          <a:lstStyle>
            <a:lvl1pPr algn="ctr">
              <a:defRPr sz="3755"/>
            </a:lvl1pPr>
          </a:lstStyle>
          <a:p>
            <a:pPr fontAlgn="base"/>
            <a:r>
              <a:rPr lang="zh-CN" altLang="en-US" sz="3755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004535"/>
            <a:ext cx="6858000" cy="1381105"/>
          </a:xfrm>
        </p:spPr>
        <p:txBody>
          <a:bodyPr/>
          <a:lstStyle>
            <a:lvl1pPr marL="0" indent="0" algn="ctr">
              <a:buNone/>
              <a:defRPr sz="1500"/>
            </a:lvl1pPr>
            <a:lvl2pPr marL="285750" indent="0" algn="ctr">
              <a:buNone/>
              <a:defRPr sz="1250"/>
            </a:lvl2pPr>
            <a:lvl3pPr marL="572135" indent="0" algn="ctr">
              <a:buNone/>
              <a:defRPr sz="1125"/>
            </a:lvl3pPr>
            <a:lvl4pPr marL="857885" indent="0" algn="ctr">
              <a:buNone/>
              <a:defRPr sz="1000"/>
            </a:lvl4pPr>
            <a:lvl5pPr marL="1144270" indent="0" algn="ctr">
              <a:buNone/>
              <a:defRPr sz="1000"/>
            </a:lvl5pPr>
            <a:lvl6pPr marL="1430020" indent="0" algn="ctr">
              <a:buNone/>
              <a:defRPr sz="1000"/>
            </a:lvl6pPr>
            <a:lvl7pPr marL="1716405" indent="0" algn="ctr">
              <a:buNone/>
              <a:defRPr sz="1000"/>
            </a:lvl7pPr>
            <a:lvl8pPr marL="2002155" indent="0" algn="ctr">
              <a:buNone/>
              <a:defRPr sz="1000"/>
            </a:lvl8pPr>
            <a:lvl9pPr marL="2287905" indent="0" algn="ctr">
              <a:buNone/>
              <a:defRPr sz="10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29081"/>
            <a:ext cx="2057400" cy="4880878"/>
          </a:xfrm>
        </p:spPr>
        <p:txBody>
          <a:bodyPr vert="eaVert"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29081"/>
            <a:ext cx="6052930" cy="4880878"/>
          </a:xfrm>
        </p:spPr>
        <p:txBody>
          <a:bodyPr vert="eaVert"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936186"/>
            <a:ext cx="6858000" cy="1991547"/>
          </a:xfrm>
        </p:spPr>
        <p:txBody>
          <a:bodyPr anchor="b"/>
          <a:lstStyle>
            <a:lvl1pPr algn="ctr">
              <a:defRPr sz="3755"/>
            </a:lvl1pPr>
          </a:lstStyle>
          <a:p>
            <a:pPr fontAlgn="base"/>
            <a:r>
              <a:rPr lang="zh-CN" altLang="en-US" sz="3755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004535"/>
            <a:ext cx="6858000" cy="1381105"/>
          </a:xfrm>
        </p:spPr>
        <p:txBody>
          <a:bodyPr/>
          <a:lstStyle>
            <a:lvl1pPr marL="0" indent="0" algn="ctr">
              <a:buNone/>
              <a:defRPr sz="1500"/>
            </a:lvl1pPr>
            <a:lvl2pPr marL="285750" indent="0" algn="ctr">
              <a:buNone/>
              <a:defRPr sz="1250"/>
            </a:lvl2pPr>
            <a:lvl3pPr marL="572135" indent="0" algn="ctr">
              <a:buNone/>
              <a:defRPr sz="1125"/>
            </a:lvl3pPr>
            <a:lvl4pPr marL="857885" indent="0" algn="ctr">
              <a:buNone/>
              <a:defRPr sz="1000"/>
            </a:lvl4pPr>
            <a:lvl5pPr marL="1144270" indent="0" algn="ctr">
              <a:buNone/>
              <a:defRPr sz="1000"/>
            </a:lvl5pPr>
            <a:lvl6pPr marL="1430020" indent="0" algn="ctr">
              <a:buNone/>
              <a:defRPr sz="1000"/>
            </a:lvl6pPr>
            <a:lvl7pPr marL="1716405" indent="0" algn="ctr">
              <a:buNone/>
              <a:defRPr sz="1000"/>
            </a:lvl7pPr>
            <a:lvl8pPr marL="2002155" indent="0" algn="ctr">
              <a:buNone/>
              <a:defRPr sz="1000"/>
            </a:lvl8pPr>
            <a:lvl9pPr marL="2287905" indent="0" algn="ctr">
              <a:buNone/>
              <a:defRPr sz="10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426128"/>
            <a:ext cx="7886700" cy="2379527"/>
          </a:xfrm>
        </p:spPr>
        <p:txBody>
          <a:bodyPr anchor="b"/>
          <a:lstStyle>
            <a:lvl1pPr>
              <a:defRPr sz="3755"/>
            </a:lvl1pPr>
          </a:lstStyle>
          <a:p>
            <a:pPr fontAlgn="base"/>
            <a:r>
              <a:rPr lang="zh-CN" altLang="en-US" sz="3755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828166"/>
            <a:ext cx="7886700" cy="1251337"/>
          </a:xfrm>
        </p:spPr>
        <p:txBody>
          <a:bodyPr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28575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2pPr>
            <a:lvl3pPr marL="57213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3pPr>
            <a:lvl4pPr marL="85788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14427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43002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71640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00215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28790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34760"/>
            <a:ext cx="4032504" cy="3775200"/>
          </a:xfrm>
        </p:spPr>
        <p:txBody>
          <a:bodyPr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334760"/>
            <a:ext cx="4032504" cy="3775200"/>
          </a:xfrm>
        </p:spPr>
        <p:txBody>
          <a:bodyPr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04558"/>
            <a:ext cx="7886700" cy="1105680"/>
          </a:xfrm>
        </p:spPr>
        <p:txBody>
          <a:bodyPr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483432"/>
            <a:ext cx="3655181" cy="687242"/>
          </a:xfrm>
        </p:spPr>
        <p:txBody>
          <a:bodyPr anchor="ctr" anchorCtr="0"/>
          <a:lstStyle>
            <a:lvl1pPr marL="0" indent="0">
              <a:buNone/>
              <a:defRPr sz="1750"/>
            </a:lvl1pPr>
            <a:lvl2pPr marL="285750" indent="0">
              <a:buNone/>
              <a:defRPr sz="1500"/>
            </a:lvl2pPr>
            <a:lvl3pPr marL="572135" indent="0">
              <a:buNone/>
              <a:defRPr sz="1250"/>
            </a:lvl3pPr>
            <a:lvl4pPr marL="857885" indent="0">
              <a:buNone/>
              <a:defRPr sz="1125"/>
            </a:lvl4pPr>
            <a:lvl5pPr marL="1144270" indent="0">
              <a:buNone/>
              <a:defRPr sz="1125"/>
            </a:lvl5pPr>
            <a:lvl6pPr marL="1430020" indent="0">
              <a:buNone/>
              <a:defRPr sz="1125"/>
            </a:lvl6pPr>
            <a:lvl7pPr marL="1716405" indent="0">
              <a:buNone/>
              <a:defRPr sz="1125"/>
            </a:lvl7pPr>
            <a:lvl8pPr marL="2002155" indent="0">
              <a:buNone/>
              <a:defRPr sz="1125"/>
            </a:lvl8pPr>
            <a:lvl9pPr marL="2287905" indent="0">
              <a:buNone/>
              <a:defRPr sz="1125"/>
            </a:lvl9pPr>
          </a:lstStyle>
          <a:p>
            <a:pPr lvl="0" fontAlgn="base"/>
            <a:r>
              <a:rPr lang="zh-CN" altLang="en-US" sz="1750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223248"/>
            <a:ext cx="3655181" cy="2939678"/>
          </a:xfrm>
        </p:spPr>
        <p:txBody>
          <a:bodyPr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483432"/>
            <a:ext cx="3673182" cy="687242"/>
          </a:xfrm>
        </p:spPr>
        <p:txBody>
          <a:bodyPr anchor="ctr" anchorCtr="0"/>
          <a:lstStyle>
            <a:lvl1pPr marL="0" indent="0">
              <a:buNone/>
              <a:defRPr sz="1750"/>
            </a:lvl1pPr>
            <a:lvl2pPr marL="285750" indent="0">
              <a:buNone/>
              <a:defRPr sz="1500"/>
            </a:lvl2pPr>
            <a:lvl3pPr marL="572135" indent="0">
              <a:buNone/>
              <a:defRPr sz="1250"/>
            </a:lvl3pPr>
            <a:lvl4pPr marL="857885" indent="0">
              <a:buNone/>
              <a:defRPr sz="1125"/>
            </a:lvl4pPr>
            <a:lvl5pPr marL="1144270" indent="0">
              <a:buNone/>
              <a:defRPr sz="1125"/>
            </a:lvl5pPr>
            <a:lvl6pPr marL="1430020" indent="0">
              <a:buNone/>
              <a:defRPr sz="1125"/>
            </a:lvl6pPr>
            <a:lvl7pPr marL="1716405" indent="0">
              <a:buNone/>
              <a:defRPr sz="1125"/>
            </a:lvl7pPr>
            <a:lvl8pPr marL="2002155" indent="0">
              <a:buNone/>
              <a:defRPr sz="1125"/>
            </a:lvl8pPr>
            <a:lvl9pPr marL="2287905" indent="0">
              <a:buNone/>
              <a:defRPr sz="1125"/>
            </a:lvl9pPr>
          </a:lstStyle>
          <a:p>
            <a:pPr lvl="0" fontAlgn="base"/>
            <a:r>
              <a:rPr lang="zh-CN" altLang="en-US" sz="1750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223248"/>
            <a:ext cx="3673182" cy="2939678"/>
          </a:xfrm>
        </p:spPr>
        <p:txBody>
          <a:bodyPr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81360"/>
            <a:ext cx="2949178" cy="1334760"/>
          </a:xfrm>
        </p:spPr>
        <p:txBody>
          <a:bodyPr anchor="b"/>
          <a:lstStyle>
            <a:lvl1pPr>
              <a:defRPr sz="2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823632"/>
            <a:ext cx="4629150" cy="4065192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1750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25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25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716120"/>
            <a:ext cx="2949178" cy="3179325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2135" indent="0">
              <a:buNone/>
              <a:defRPr sz="750"/>
            </a:lvl3pPr>
            <a:lvl4pPr marL="857885" indent="0">
              <a:buNone/>
              <a:defRPr sz="625"/>
            </a:lvl4pPr>
            <a:lvl5pPr marL="1144270" indent="0">
              <a:buNone/>
              <a:defRPr sz="625"/>
            </a:lvl5pPr>
            <a:lvl6pPr marL="1430020" indent="0">
              <a:buNone/>
              <a:defRPr sz="625"/>
            </a:lvl6pPr>
            <a:lvl7pPr marL="1716405" indent="0">
              <a:buNone/>
              <a:defRPr sz="625"/>
            </a:lvl7pPr>
            <a:lvl8pPr marL="2002155" indent="0">
              <a:buNone/>
              <a:defRPr sz="625"/>
            </a:lvl8pPr>
            <a:lvl9pPr marL="2287905" indent="0">
              <a:buNone/>
              <a:defRPr sz="625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81360"/>
            <a:ext cx="3124012" cy="1334760"/>
          </a:xfrm>
        </p:spPr>
        <p:txBody>
          <a:bodyPr anchor="b"/>
          <a:lstStyle>
            <a:lvl1pPr>
              <a:defRPr sz="2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81361"/>
            <a:ext cx="4629150" cy="4507463"/>
          </a:xfrm>
        </p:spPr>
        <p:txBody>
          <a:bodyPr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2135" indent="0">
              <a:buNone/>
              <a:defRPr sz="1500"/>
            </a:lvl3pPr>
            <a:lvl4pPr marL="857885" indent="0">
              <a:buNone/>
              <a:defRPr sz="1250"/>
            </a:lvl4pPr>
            <a:lvl5pPr marL="1144270" indent="0">
              <a:buNone/>
              <a:defRPr sz="1250"/>
            </a:lvl5pPr>
            <a:lvl6pPr marL="1430020" indent="0">
              <a:buNone/>
              <a:defRPr sz="1250"/>
            </a:lvl6pPr>
            <a:lvl7pPr marL="1716405" indent="0">
              <a:buNone/>
              <a:defRPr sz="1250"/>
            </a:lvl7pPr>
            <a:lvl8pPr marL="2002155" indent="0">
              <a:buNone/>
              <a:defRPr sz="1250"/>
            </a:lvl8pPr>
            <a:lvl9pPr marL="2287905" indent="0">
              <a:buNone/>
              <a:defRPr sz="125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716120"/>
            <a:ext cx="3124012" cy="3179325"/>
          </a:xfrm>
        </p:spPr>
        <p:txBody>
          <a:bodyPr/>
          <a:lstStyle>
            <a:lvl1pPr marL="0" indent="0">
              <a:buNone/>
              <a:defRPr sz="1250"/>
            </a:lvl1pPr>
            <a:lvl2pPr marL="285750" indent="0">
              <a:buNone/>
              <a:defRPr sz="1125"/>
            </a:lvl2pPr>
            <a:lvl3pPr marL="572135" indent="0">
              <a:buNone/>
              <a:defRPr sz="1000"/>
            </a:lvl3pPr>
            <a:lvl4pPr marL="857885" indent="0">
              <a:buNone/>
              <a:defRPr sz="875"/>
            </a:lvl4pPr>
            <a:lvl5pPr marL="1144270" indent="0">
              <a:buNone/>
              <a:defRPr sz="875"/>
            </a:lvl5pPr>
            <a:lvl6pPr marL="1430020" indent="0">
              <a:buNone/>
              <a:defRPr sz="875"/>
            </a:lvl6pPr>
            <a:lvl7pPr marL="1716405" indent="0">
              <a:buNone/>
              <a:defRPr sz="875"/>
            </a:lvl7pPr>
            <a:lvl8pPr marL="2002155" indent="0">
              <a:buNone/>
              <a:defRPr sz="875"/>
            </a:lvl8pPr>
            <a:lvl9pPr marL="2287905" indent="0">
              <a:buNone/>
              <a:defRPr sz="875"/>
            </a:lvl9pPr>
          </a:lstStyle>
          <a:p>
            <a:pPr lvl="0" fontAlgn="base"/>
            <a:r>
              <a:rPr lang="zh-CN" altLang="en-US" sz="1250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29081"/>
            <a:ext cx="2057400" cy="4880878"/>
          </a:xfrm>
        </p:spPr>
        <p:txBody>
          <a:bodyPr vert="eaVert"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29081"/>
            <a:ext cx="6052930" cy="4880878"/>
          </a:xfrm>
        </p:spPr>
        <p:txBody>
          <a:bodyPr vert="eaVert"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426128"/>
            <a:ext cx="7886700" cy="2379527"/>
          </a:xfrm>
        </p:spPr>
        <p:txBody>
          <a:bodyPr anchor="b"/>
          <a:lstStyle>
            <a:lvl1pPr>
              <a:defRPr sz="3755"/>
            </a:lvl1pPr>
          </a:lstStyle>
          <a:p>
            <a:pPr fontAlgn="base"/>
            <a:r>
              <a:rPr lang="zh-CN" altLang="en-US" sz="3755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828166"/>
            <a:ext cx="7886700" cy="1251337"/>
          </a:xfrm>
        </p:spPr>
        <p:txBody>
          <a:bodyPr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28575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2pPr>
            <a:lvl3pPr marL="57213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3pPr>
            <a:lvl4pPr marL="85788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14427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43002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71640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00215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28790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34760"/>
            <a:ext cx="4032504" cy="3775200"/>
          </a:xfrm>
        </p:spPr>
        <p:txBody>
          <a:bodyPr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334760"/>
            <a:ext cx="4032504" cy="3775200"/>
          </a:xfrm>
        </p:spPr>
        <p:txBody>
          <a:bodyPr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04558"/>
            <a:ext cx="7886700" cy="1105680"/>
          </a:xfrm>
        </p:spPr>
        <p:txBody>
          <a:bodyPr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483432"/>
            <a:ext cx="3655181" cy="687242"/>
          </a:xfrm>
        </p:spPr>
        <p:txBody>
          <a:bodyPr anchor="ctr" anchorCtr="0"/>
          <a:lstStyle>
            <a:lvl1pPr marL="0" indent="0">
              <a:buNone/>
              <a:defRPr sz="1750"/>
            </a:lvl1pPr>
            <a:lvl2pPr marL="285750" indent="0">
              <a:buNone/>
              <a:defRPr sz="1500"/>
            </a:lvl2pPr>
            <a:lvl3pPr marL="572135" indent="0">
              <a:buNone/>
              <a:defRPr sz="1250"/>
            </a:lvl3pPr>
            <a:lvl4pPr marL="857885" indent="0">
              <a:buNone/>
              <a:defRPr sz="1125"/>
            </a:lvl4pPr>
            <a:lvl5pPr marL="1144270" indent="0">
              <a:buNone/>
              <a:defRPr sz="1125"/>
            </a:lvl5pPr>
            <a:lvl6pPr marL="1430020" indent="0">
              <a:buNone/>
              <a:defRPr sz="1125"/>
            </a:lvl6pPr>
            <a:lvl7pPr marL="1716405" indent="0">
              <a:buNone/>
              <a:defRPr sz="1125"/>
            </a:lvl7pPr>
            <a:lvl8pPr marL="2002155" indent="0">
              <a:buNone/>
              <a:defRPr sz="1125"/>
            </a:lvl8pPr>
            <a:lvl9pPr marL="2287905" indent="0">
              <a:buNone/>
              <a:defRPr sz="1125"/>
            </a:lvl9pPr>
          </a:lstStyle>
          <a:p>
            <a:pPr lvl="0" fontAlgn="base"/>
            <a:r>
              <a:rPr lang="zh-CN" altLang="en-US" sz="1750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223248"/>
            <a:ext cx="3655181" cy="2939678"/>
          </a:xfrm>
        </p:spPr>
        <p:txBody>
          <a:bodyPr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483432"/>
            <a:ext cx="3673182" cy="687242"/>
          </a:xfrm>
        </p:spPr>
        <p:txBody>
          <a:bodyPr anchor="ctr" anchorCtr="0"/>
          <a:lstStyle>
            <a:lvl1pPr marL="0" indent="0">
              <a:buNone/>
              <a:defRPr sz="1750"/>
            </a:lvl1pPr>
            <a:lvl2pPr marL="285750" indent="0">
              <a:buNone/>
              <a:defRPr sz="1500"/>
            </a:lvl2pPr>
            <a:lvl3pPr marL="572135" indent="0">
              <a:buNone/>
              <a:defRPr sz="1250"/>
            </a:lvl3pPr>
            <a:lvl4pPr marL="857885" indent="0">
              <a:buNone/>
              <a:defRPr sz="1125"/>
            </a:lvl4pPr>
            <a:lvl5pPr marL="1144270" indent="0">
              <a:buNone/>
              <a:defRPr sz="1125"/>
            </a:lvl5pPr>
            <a:lvl6pPr marL="1430020" indent="0">
              <a:buNone/>
              <a:defRPr sz="1125"/>
            </a:lvl6pPr>
            <a:lvl7pPr marL="1716405" indent="0">
              <a:buNone/>
              <a:defRPr sz="1125"/>
            </a:lvl7pPr>
            <a:lvl8pPr marL="2002155" indent="0">
              <a:buNone/>
              <a:defRPr sz="1125"/>
            </a:lvl8pPr>
            <a:lvl9pPr marL="2287905" indent="0">
              <a:buNone/>
              <a:defRPr sz="1125"/>
            </a:lvl9pPr>
          </a:lstStyle>
          <a:p>
            <a:pPr lvl="0" fontAlgn="base"/>
            <a:r>
              <a:rPr lang="zh-CN" altLang="en-US" sz="1750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223248"/>
            <a:ext cx="3673182" cy="2939678"/>
          </a:xfrm>
        </p:spPr>
        <p:txBody>
          <a:bodyPr/>
          <a:lstStyle/>
          <a:p>
            <a:pPr lvl="0" fontAlgn="base"/>
            <a:r>
              <a:rPr lang="zh-CN" altLang="en-US" sz="2670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2335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67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67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3670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81360"/>
            <a:ext cx="2949178" cy="1334760"/>
          </a:xfrm>
        </p:spPr>
        <p:txBody>
          <a:bodyPr anchor="b"/>
          <a:lstStyle>
            <a:lvl1pPr>
              <a:defRPr sz="2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823632"/>
            <a:ext cx="4629150" cy="4065192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z="1750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z="1250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z="1250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716120"/>
            <a:ext cx="2949178" cy="3179325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2135" indent="0">
              <a:buNone/>
              <a:defRPr sz="750"/>
            </a:lvl3pPr>
            <a:lvl4pPr marL="857885" indent="0">
              <a:buNone/>
              <a:defRPr sz="625"/>
            </a:lvl4pPr>
            <a:lvl5pPr marL="1144270" indent="0">
              <a:buNone/>
              <a:defRPr sz="625"/>
            </a:lvl5pPr>
            <a:lvl6pPr marL="1430020" indent="0">
              <a:buNone/>
              <a:defRPr sz="625"/>
            </a:lvl6pPr>
            <a:lvl7pPr marL="1716405" indent="0">
              <a:buNone/>
              <a:defRPr sz="625"/>
            </a:lvl7pPr>
            <a:lvl8pPr marL="2002155" indent="0">
              <a:buNone/>
              <a:defRPr sz="625"/>
            </a:lvl8pPr>
            <a:lvl9pPr marL="2287905" indent="0">
              <a:buNone/>
              <a:defRPr sz="625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81360"/>
            <a:ext cx="3124012" cy="1334760"/>
          </a:xfrm>
        </p:spPr>
        <p:txBody>
          <a:bodyPr anchor="b"/>
          <a:lstStyle>
            <a:lvl1pPr>
              <a:defRPr sz="2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81361"/>
            <a:ext cx="4629150" cy="4507463"/>
          </a:xfrm>
        </p:spPr>
        <p:txBody>
          <a:bodyPr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2135" indent="0">
              <a:buNone/>
              <a:defRPr sz="1500"/>
            </a:lvl3pPr>
            <a:lvl4pPr marL="857885" indent="0">
              <a:buNone/>
              <a:defRPr sz="1250"/>
            </a:lvl4pPr>
            <a:lvl5pPr marL="1144270" indent="0">
              <a:buNone/>
              <a:defRPr sz="1250"/>
            </a:lvl5pPr>
            <a:lvl6pPr marL="1430020" indent="0">
              <a:buNone/>
              <a:defRPr sz="1250"/>
            </a:lvl6pPr>
            <a:lvl7pPr marL="1716405" indent="0">
              <a:buNone/>
              <a:defRPr sz="1250"/>
            </a:lvl7pPr>
            <a:lvl8pPr marL="2002155" indent="0">
              <a:buNone/>
              <a:defRPr sz="1250"/>
            </a:lvl8pPr>
            <a:lvl9pPr marL="2287905" indent="0">
              <a:buNone/>
              <a:defRPr sz="125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716120"/>
            <a:ext cx="3124012" cy="3179325"/>
          </a:xfrm>
        </p:spPr>
        <p:txBody>
          <a:bodyPr/>
          <a:lstStyle>
            <a:lvl1pPr marL="0" indent="0">
              <a:buNone/>
              <a:defRPr sz="1250"/>
            </a:lvl1pPr>
            <a:lvl2pPr marL="285750" indent="0">
              <a:buNone/>
              <a:defRPr sz="1125"/>
            </a:lvl2pPr>
            <a:lvl3pPr marL="572135" indent="0">
              <a:buNone/>
              <a:defRPr sz="1000"/>
            </a:lvl3pPr>
            <a:lvl4pPr marL="857885" indent="0">
              <a:buNone/>
              <a:defRPr sz="875"/>
            </a:lvl4pPr>
            <a:lvl5pPr marL="1144270" indent="0">
              <a:buNone/>
              <a:defRPr sz="875"/>
            </a:lvl5pPr>
            <a:lvl6pPr marL="1430020" indent="0">
              <a:buNone/>
              <a:defRPr sz="875"/>
            </a:lvl6pPr>
            <a:lvl7pPr marL="1716405" indent="0">
              <a:buNone/>
              <a:defRPr sz="875"/>
            </a:lvl7pPr>
            <a:lvl8pPr marL="2002155" indent="0">
              <a:buNone/>
              <a:defRPr sz="875"/>
            </a:lvl8pPr>
            <a:lvl9pPr marL="2287905" indent="0">
              <a:buNone/>
              <a:defRPr sz="875"/>
            </a:lvl9pPr>
          </a:lstStyle>
          <a:p>
            <a:pPr lvl="0" fontAlgn="base"/>
            <a:r>
              <a:rPr lang="zh-CN" altLang="en-US" sz="1250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54088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 fontAlgn="base"/>
            <a:r>
              <a:rPr lang="zh-CN" altLang="en-US" sz="3670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335088"/>
            <a:ext cx="8229600" cy="377507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 fontAlgn="base"/>
            <a:r>
              <a:rPr lang="zh-CN" altLang="en-US" sz="2670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23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z="1670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167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5208588"/>
            <a:ext cx="2133600" cy="398463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17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5208588"/>
            <a:ext cx="2895600" cy="398463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17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5208588"/>
            <a:ext cx="2133600" cy="398463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170"/>
            </a:lvl1pPr>
          </a:lstStyle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 userDrawn="1"/>
        </p:nvSpPr>
        <p:spPr>
          <a:xfrm>
            <a:off x="0" y="0"/>
            <a:ext cx="9144000" cy="5719763"/>
          </a:xfrm>
          <a:prstGeom prst="rect">
            <a:avLst/>
          </a:prstGeom>
          <a:solidFill>
            <a:srgbClr val="2E3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lvl="0" indent="0" algn="ctr" defTabSz="76263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67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5750" lvl="0" indent="-28575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•"/>
        <a:defRPr sz="2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19760" lvl="1" indent="-238125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–"/>
        <a:defRPr sz="23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53135" lvl="2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•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34770" lvl="3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–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716405" lvl="4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097405" lvl="5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479040" lvl="6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860040" lvl="7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241675" lvl="8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76263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81635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5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762635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5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14427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5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52527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5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1906905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5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287905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5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266954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5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051175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500"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54088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 fontAlgn="base"/>
            <a:r>
              <a:rPr lang="zh-CN" altLang="en-US" sz="3670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335088"/>
            <a:ext cx="8229600" cy="377507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 fontAlgn="base"/>
            <a:r>
              <a:rPr lang="zh-CN" altLang="en-US" sz="2670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23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z="1670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167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5208588"/>
            <a:ext cx="2133600" cy="398463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17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5208588"/>
            <a:ext cx="2895600" cy="398463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17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5208588"/>
            <a:ext cx="2133600" cy="398463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170"/>
            </a:lvl1pPr>
          </a:lstStyle>
          <a:p>
            <a:pPr lvl="0" fontAlgn="base"/>
            <a:fld id="{9A0DB2DC-4C9A-4742-B13C-FB6460FD3503}" type="slidenum">
              <a:rPr lang="zh-CN" altLang="en-US" sz="1170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 userDrawn="1"/>
        </p:nvSpPr>
        <p:spPr>
          <a:xfrm>
            <a:off x="0" y="0"/>
            <a:ext cx="9144000" cy="5719763"/>
          </a:xfrm>
          <a:prstGeom prst="rect">
            <a:avLst/>
          </a:prstGeom>
          <a:solidFill>
            <a:srgbClr val="2E3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marL="0" lvl="0" indent="0" algn="ctr" defTabSz="76263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67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5750" lvl="0" indent="-28575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•"/>
        <a:defRPr sz="2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19760" lvl="1" indent="-238125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–"/>
        <a:defRPr sz="23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53135" lvl="2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•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34770" lvl="3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–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716405" lvl="4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097405" lvl="5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479040" lvl="6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860040" lvl="7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241675" lvl="8" indent="-190500" algn="l" defTabSz="76263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7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76263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81635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762635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14427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52527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1906905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287905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266954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051175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GI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4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5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5.jpeg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2" descr="ppt封面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175"/>
            <a:ext cx="9202738" cy="5751513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098" name="组合 3"/>
          <p:cNvGrpSpPr/>
          <p:nvPr/>
        </p:nvGrpSpPr>
        <p:grpSpPr>
          <a:xfrm>
            <a:off x="6251575" y="1212850"/>
            <a:ext cx="2074863" cy="1014413"/>
            <a:chOff x="10072" y="2022"/>
            <a:chExt cx="3267" cy="1598"/>
          </a:xfrm>
        </p:grpSpPr>
        <p:sp>
          <p:nvSpPr>
            <p:cNvPr id="4099" name="文本框 10"/>
            <p:cNvSpPr txBox="1"/>
            <p:nvPr/>
          </p:nvSpPr>
          <p:spPr>
            <a:xfrm>
              <a:off x="10072" y="2022"/>
              <a:ext cx="500" cy="159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2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4100" name="文本框 11"/>
            <p:cNvSpPr txBox="1"/>
            <p:nvPr/>
          </p:nvSpPr>
          <p:spPr>
            <a:xfrm>
              <a:off x="10713" y="2798"/>
              <a:ext cx="2626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  <a:sym typeface="宋体" panose="02010600030101010101" pitchFamily="2" charset="-122"/>
                </a:rPr>
                <a:t>019 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</p:grpSp>
      <p:sp>
        <p:nvSpPr>
          <p:cNvPr id="4101" name="文本框 4"/>
          <p:cNvSpPr txBox="1"/>
          <p:nvPr/>
        </p:nvSpPr>
        <p:spPr>
          <a:xfrm>
            <a:off x="6251575" y="2678113"/>
            <a:ext cx="684213" cy="11064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6600" b="1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探</a:t>
            </a:r>
            <a:endParaRPr lang="zh-CN" altLang="en-US" sz="6600" b="1">
              <a:solidFill>
                <a:srgbClr val="33AFB7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sp>
        <p:nvSpPr>
          <p:cNvPr id="4102" name="文本框 5"/>
          <p:cNvSpPr txBox="1"/>
          <p:nvPr/>
        </p:nvSpPr>
        <p:spPr>
          <a:xfrm>
            <a:off x="7105650" y="3168650"/>
            <a:ext cx="177990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20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讨</a:t>
            </a:r>
            <a:r>
              <a:rPr lang="en-US" altLang="zh-CN" sz="20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·5G</a:t>
            </a:r>
            <a:r>
              <a:rPr lang="zh-CN" altLang="en-US" sz="20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商业</a:t>
            </a:r>
            <a:endParaRPr lang="zh-CN" altLang="en-US" sz="20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sp>
        <p:nvSpPr>
          <p:cNvPr id="4103" name="文本框 6"/>
          <p:cNvSpPr txBox="1"/>
          <p:nvPr/>
        </p:nvSpPr>
        <p:spPr>
          <a:xfrm>
            <a:off x="6251575" y="4603750"/>
            <a:ext cx="1220788" cy="3063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400">
                <a:solidFill>
                  <a:srgbClr val="A6A6A6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BeiJing</a:t>
            </a:r>
            <a:endParaRPr lang="en-US" altLang="zh-CN" sz="1400">
              <a:solidFill>
                <a:srgbClr val="A6A6A6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sp>
        <p:nvSpPr>
          <p:cNvPr id="4104" name="文本框 7"/>
          <p:cNvSpPr txBox="1"/>
          <p:nvPr/>
        </p:nvSpPr>
        <p:spPr>
          <a:xfrm>
            <a:off x="6251575" y="5057775"/>
            <a:ext cx="1220788" cy="3365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姬成</a:t>
            </a:r>
            <a:endParaRPr lang="zh-CN" altLang="en-US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400165" y="2189163"/>
            <a:ext cx="187325" cy="0"/>
          </a:xfrm>
          <a:prstGeom prst="line">
            <a:avLst/>
          </a:prstGeom>
          <a:ln w="25400">
            <a:solidFill>
              <a:srgbClr val="33AFB7"/>
            </a:solidFill>
          </a:ln>
          <a:effectLst>
            <a:glow rad="25400"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出行交通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900" y="-1139825"/>
            <a:ext cx="10058400" cy="6286500"/>
          </a:xfrm>
          <a:prstGeom prst="rect">
            <a:avLst/>
          </a:prstGeom>
        </p:spPr>
      </p:pic>
      <p:pic>
        <p:nvPicPr>
          <p:cNvPr id="13" name="图片 12" descr="知识付费"/>
          <p:cNvPicPr>
            <a:picLocks noChangeAspect="1"/>
          </p:cNvPicPr>
          <p:nvPr/>
        </p:nvPicPr>
        <p:blipFill>
          <a:blip r:embed="rId2"/>
          <a:srcRect t="39475" b="41677"/>
          <a:stretch>
            <a:fillRect/>
          </a:stretch>
        </p:blipFill>
        <p:spPr>
          <a:xfrm>
            <a:off x="191135" y="2348865"/>
            <a:ext cx="10058400" cy="118491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655445" y="1773555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出行交通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655445" y="2901633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知识付费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655445" y="4650740"/>
            <a:ext cx="531558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商业模式：个人IP自媒体，网红经济，分享经济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grpSp>
        <p:nvGrpSpPr>
          <p:cNvPr id="2" name="组合 3"/>
          <p:cNvGrpSpPr/>
          <p:nvPr/>
        </p:nvGrpSpPr>
        <p:grpSpPr>
          <a:xfrm>
            <a:off x="469900" y="247650"/>
            <a:ext cx="5103813" cy="1117600"/>
            <a:chOff x="8240" y="1967"/>
            <a:chExt cx="8037" cy="1759"/>
          </a:xfrm>
        </p:grpSpPr>
        <p:sp>
          <p:nvSpPr>
            <p:cNvPr id="3" name="文本框 4"/>
            <p:cNvSpPr txBox="1"/>
            <p:nvPr/>
          </p:nvSpPr>
          <p:spPr>
            <a:xfrm>
              <a:off x="8277" y="3146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zh-CN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移动通信发展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5" name="文本框 10"/>
            <p:cNvSpPr txBox="1"/>
            <p:nvPr/>
          </p:nvSpPr>
          <p:spPr>
            <a:xfrm>
              <a:off x="8240" y="1967"/>
              <a:ext cx="960" cy="159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C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7" name="文本框 11"/>
            <p:cNvSpPr txBox="1"/>
            <p:nvPr/>
          </p:nvSpPr>
          <p:spPr>
            <a:xfrm>
              <a:off x="8986" y="2746"/>
              <a:ext cx="6436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ommunication 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708785" y="3805873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社交电商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pic>
        <p:nvPicPr>
          <p:cNvPr id="8" name="图片 7" descr="拼多多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3640" y="3806190"/>
            <a:ext cx="625475" cy="5543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椭圆 7"/>
          <p:cNvSpPr/>
          <p:nvPr/>
        </p:nvSpPr>
        <p:spPr>
          <a:xfrm>
            <a:off x="5553710" y="2907030"/>
            <a:ext cx="180000" cy="180000"/>
          </a:xfrm>
          <a:prstGeom prst="ellipse">
            <a:avLst/>
          </a:prstGeom>
          <a:solidFill>
            <a:srgbClr val="77E3E9"/>
          </a:solidFill>
          <a:ln>
            <a:solidFill>
              <a:srgbClr val="BEFAF9"/>
            </a:solidFill>
          </a:ln>
          <a:effectLst>
            <a:glow rad="762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5445760" y="2694305"/>
            <a:ext cx="108000" cy="108000"/>
          </a:xfrm>
          <a:prstGeom prst="ellipse">
            <a:avLst/>
          </a:prstGeom>
          <a:solidFill>
            <a:srgbClr val="77E3E9"/>
          </a:solidFill>
          <a:ln>
            <a:solidFill>
              <a:srgbClr val="BEFAF9"/>
            </a:solidFill>
          </a:ln>
          <a:effectLst>
            <a:glow rad="762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1" name="任意多边形 10"/>
          <p:cNvSpPr/>
          <p:nvPr/>
        </p:nvSpPr>
        <p:spPr>
          <a:xfrm>
            <a:off x="4039235" y="3017520"/>
            <a:ext cx="592455" cy="791845"/>
          </a:xfrm>
          <a:custGeom>
            <a:avLst/>
            <a:gdLst>
              <a:gd name="connisteX0" fmla="*/ 592455 w 592455"/>
              <a:gd name="connsiteY0" fmla="*/ 791845 h 791845"/>
              <a:gd name="connisteX1" fmla="*/ 0 w 592455"/>
              <a:gd name="connsiteY1" fmla="*/ 0 h 791845"/>
              <a:gd name="connisteX2" fmla="*/ -1663700 w 592455"/>
              <a:gd name="connsiteY2" fmla="*/ -186055 h 7918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592455" h="791845">
                <a:moveTo>
                  <a:pt x="592455" y="791845"/>
                </a:moveTo>
                <a:cubicBezTo>
                  <a:pt x="507365" y="636905"/>
                  <a:pt x="451485" y="195580"/>
                  <a:pt x="0" y="0"/>
                </a:cubicBezTo>
              </a:path>
            </a:pathLst>
          </a:custGeom>
          <a:noFill/>
          <a:ln>
            <a:gradFill>
              <a:gsLst>
                <a:gs pos="100000">
                  <a:srgbClr val="74777E"/>
                </a:gs>
                <a:gs pos="0">
                  <a:srgbClr val="2E3037"/>
                </a:gs>
                <a:gs pos="41000">
                  <a:srgbClr val="575A61"/>
                </a:gs>
                <a:gs pos="83000">
                  <a:srgbClr val="474850"/>
                </a:gs>
                <a:gs pos="100000">
                  <a:srgbClr val="3A3A3B"/>
                </a:gs>
              </a:gsLst>
              <a:lin ang="528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2" name="文本框 11"/>
          <p:cNvSpPr txBox="1"/>
          <p:nvPr/>
        </p:nvSpPr>
        <p:spPr>
          <a:xfrm>
            <a:off x="2293620" y="3254375"/>
            <a:ext cx="3782695" cy="368300"/>
          </a:xfrm>
          <a:prstGeom prst="rect">
            <a:avLst/>
          </a:prstGeom>
          <a:noFill/>
          <a:effectLst>
            <a:glow>
              <a:schemeClr val="accent1">
                <a:alpha val="100000"/>
              </a:schemeClr>
            </a:glow>
          </a:effectLst>
        </p:spPr>
        <p:txBody>
          <a:bodyPr wrap="square" rtlCol="0">
            <a:spAutoFit/>
          </a:bodyPr>
          <a:p>
            <a:r>
              <a:rPr lang="en-US" altLang="zh-CN" noProof="1">
                <a:solidFill>
                  <a:srgbClr val="F1F2F1"/>
                </a:solidFill>
                <a:latin typeface="锐字锐线极限黑简1.0" panose="02010604000000000000" charset="-122"/>
                <a:ea typeface="锐字锐线极限黑简1.0" panose="02010604000000000000" charset="-122"/>
                <a:cs typeface="+mn-cs"/>
              </a:rPr>
              <a:t>5G</a:t>
            </a:r>
            <a:r>
              <a:rPr lang="zh-CN" altLang="en-US" noProof="1">
                <a:solidFill>
                  <a:srgbClr val="F1F2F1"/>
                </a:solidFill>
                <a:latin typeface="锐字锐线极限黑简1.0" panose="02010604000000000000" charset="-122"/>
                <a:ea typeface="锐字锐线极限黑简1.0" panose="02010604000000000000" charset="-122"/>
                <a:cs typeface="+mn-cs"/>
              </a:rPr>
              <a:t>商业的问题及</a:t>
            </a:r>
            <a:r>
              <a:rPr lang="zh-CN" altLang="en-US" noProof="1">
                <a:solidFill>
                  <a:srgbClr val="F1F2F1"/>
                </a:solidFill>
                <a:latin typeface="锐字锐线极限黑简1.0" panose="02010604000000000000" charset="-122"/>
                <a:ea typeface="锐字锐线极限黑简1.0" panose="02010604000000000000" charset="-122"/>
                <a:cs typeface="+mn-cs"/>
              </a:rPr>
              <a:t>对应用场景的预测</a:t>
            </a:r>
            <a:endParaRPr lang="zh-CN" altLang="en-US" noProof="1">
              <a:solidFill>
                <a:srgbClr val="F1F2F1"/>
              </a:solidFill>
              <a:latin typeface="锐字锐线极限黑简1.0" panose="02010604000000000000" charset="-122"/>
              <a:ea typeface="锐字锐线极限黑简1.0" panose="02010604000000000000" charset="-122"/>
              <a:cs typeface="+mn-cs"/>
            </a:endParaRPr>
          </a:p>
        </p:txBody>
      </p:sp>
      <p:sp>
        <p:nvSpPr>
          <p:cNvPr id="25605" name="文本框 12"/>
          <p:cNvSpPr txBox="1"/>
          <p:nvPr/>
        </p:nvSpPr>
        <p:spPr>
          <a:xfrm>
            <a:off x="2190750" y="2446338"/>
            <a:ext cx="31750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A</a:t>
            </a:r>
            <a:endParaRPr lang="en-US" altLang="zh-CN" sz="6000">
              <a:solidFill>
                <a:srgbClr val="33AFB7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sp>
        <p:nvSpPr>
          <p:cNvPr id="25606" name="文本框 13"/>
          <p:cNvSpPr txBox="1"/>
          <p:nvPr/>
        </p:nvSpPr>
        <p:spPr>
          <a:xfrm>
            <a:off x="2741930" y="2938780"/>
            <a:ext cx="2367280" cy="2755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rPr>
              <a:t>pplication     scenario</a:t>
            </a:r>
            <a:endParaRPr lang="en-US" altLang="zh-CN" sz="1200">
              <a:solidFill>
                <a:srgbClr val="F1F2F1"/>
              </a:solidFill>
              <a:latin typeface="Orator Std Pitch" panose="02010600010101010101" charset="-122"/>
              <a:ea typeface="Orator Std Pitch" panose="02010600010101010101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5649595" y="2009140"/>
            <a:ext cx="2501900" cy="1835150"/>
          </a:xfrm>
          <a:custGeom>
            <a:avLst/>
            <a:gdLst>
              <a:gd name="connisteX0" fmla="*/ 0 w 2501900"/>
              <a:gd name="connsiteY0" fmla="*/ 0 h 1834971"/>
              <a:gd name="connisteX1" fmla="*/ 960755 w 2501900"/>
              <a:gd name="connsiteY1" fmla="*/ 1667510 h 1834971"/>
              <a:gd name="connisteX2" fmla="*/ 2501900 w 2501900"/>
              <a:gd name="connsiteY2" fmla="*/ 1701800 h 183497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2501900" h="1834972">
                <a:moveTo>
                  <a:pt x="0" y="0"/>
                </a:moveTo>
                <a:cubicBezTo>
                  <a:pt x="161290" y="332740"/>
                  <a:pt x="460375" y="1327150"/>
                  <a:pt x="960755" y="1667510"/>
                </a:cubicBezTo>
                <a:cubicBezTo>
                  <a:pt x="1461135" y="2007870"/>
                  <a:pt x="2212975" y="1728470"/>
                  <a:pt x="2501900" y="1701800"/>
                </a:cubicBezTo>
              </a:path>
            </a:pathLst>
          </a:custGeom>
          <a:noFill/>
          <a:ln>
            <a:gradFill>
              <a:gsLst>
                <a:gs pos="100000">
                  <a:srgbClr val="2E3037"/>
                </a:gs>
                <a:gs pos="0">
                  <a:srgbClr val="53575D"/>
                </a:gs>
                <a:gs pos="41000">
                  <a:srgbClr val="575A61"/>
                </a:gs>
                <a:gs pos="83000">
                  <a:srgbClr val="474850"/>
                </a:gs>
                <a:gs pos="100000">
                  <a:srgbClr val="3A3A3B"/>
                </a:gs>
              </a:gsLst>
              <a:lin ang="528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圆柱体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08025" y="1103630"/>
            <a:ext cx="6666865" cy="4622165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5384165" y="2551113"/>
            <a:ext cx="187325" cy="0"/>
          </a:xfrm>
          <a:prstGeom prst="line">
            <a:avLst/>
          </a:prstGeom>
          <a:ln w="25400">
            <a:solidFill>
              <a:srgbClr val="33AFB7"/>
            </a:solidFill>
          </a:ln>
          <a:effectLst>
            <a:glow rad="25400"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73" name="文本框 5"/>
          <p:cNvSpPr txBox="1"/>
          <p:nvPr/>
        </p:nvSpPr>
        <p:spPr>
          <a:xfrm>
            <a:off x="5256213" y="2768600"/>
            <a:ext cx="3328987" cy="17532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1.</a:t>
            </a:r>
            <a:r>
              <a:rPr lang="zh-CN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缺乏应用</a:t>
            </a:r>
            <a:r>
              <a:rPr 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5G</a:t>
            </a:r>
            <a:r>
              <a:rPr lang="zh-CN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相当于先修了高速公路，但还没那么多车，大家对这条告诉公路的应用，还缺乏想象力</a:t>
            </a:r>
            <a:endParaRPr lang="zh-CN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zh-CN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2.</a:t>
            </a:r>
            <a:r>
              <a:rPr lang="zh-CN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运营商模式困境</a:t>
            </a:r>
            <a:endParaRPr 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修路人也愁赚不回来钱，一边犹豫一边修</a:t>
            </a:r>
            <a:endParaRPr lang="zh-CN" alt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宋体" panose="02010600030101010101" pitchFamily="2" charset="-122"/>
            </a:endParaRPr>
          </a:p>
        </p:txBody>
      </p:sp>
      <p:sp>
        <p:nvSpPr>
          <p:cNvPr id="7" name="同心圆 6"/>
          <p:cNvSpPr>
            <a:spLocks noChangeAspect="1"/>
          </p:cNvSpPr>
          <p:nvPr/>
        </p:nvSpPr>
        <p:spPr>
          <a:xfrm>
            <a:off x="5437505" y="4732020"/>
            <a:ext cx="126000" cy="126000"/>
          </a:xfrm>
          <a:prstGeom prst="donut">
            <a:avLst>
              <a:gd name="adj" fmla="val 10405"/>
            </a:avLst>
          </a:prstGeom>
          <a:solidFill>
            <a:srgbClr val="2FB8BA"/>
          </a:solidFill>
          <a:ln>
            <a:noFill/>
          </a:ln>
          <a:effectLst>
            <a:glow rad="2159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>
              <a:solidFill>
                <a:schemeClr val="tx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29130" y="1884680"/>
            <a:ext cx="13931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200" b="1">
                <a:solidFill>
                  <a:srgbClr val="329FA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5G</a:t>
            </a:r>
            <a:endParaRPr lang="en-US" altLang="zh-CN" sz="3200" b="1">
              <a:solidFill>
                <a:srgbClr val="329FA7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grpSp>
        <p:nvGrpSpPr>
          <p:cNvPr id="8" name="组合 3"/>
          <p:cNvGrpSpPr/>
          <p:nvPr/>
        </p:nvGrpSpPr>
        <p:grpSpPr>
          <a:xfrm>
            <a:off x="5256530" y="1114425"/>
            <a:ext cx="5103813" cy="1117600"/>
            <a:chOff x="8240" y="1967"/>
            <a:chExt cx="8037" cy="1759"/>
          </a:xfrm>
        </p:grpSpPr>
        <p:sp>
          <p:nvSpPr>
            <p:cNvPr id="9" name="文本框 4"/>
            <p:cNvSpPr txBox="1"/>
            <p:nvPr/>
          </p:nvSpPr>
          <p:spPr>
            <a:xfrm>
              <a:off x="8277" y="3146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5G</a:t>
              </a:r>
              <a:r>
                <a: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的商业两大问题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10" name="文本框 10"/>
            <p:cNvSpPr txBox="1"/>
            <p:nvPr/>
          </p:nvSpPr>
          <p:spPr>
            <a:xfrm>
              <a:off x="8240" y="1967"/>
              <a:ext cx="500" cy="159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P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11" name="文本框 11"/>
            <p:cNvSpPr txBox="1"/>
            <p:nvPr/>
          </p:nvSpPr>
          <p:spPr>
            <a:xfrm>
              <a:off x="8873" y="2746"/>
              <a:ext cx="2626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roblem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5656580" y="0"/>
            <a:ext cx="3492500" cy="5720080"/>
          </a:xfrm>
          <a:prstGeom prst="rect">
            <a:avLst/>
          </a:prstGeom>
          <a:gradFill>
            <a:gsLst>
              <a:gs pos="0">
                <a:srgbClr val="2D2F36"/>
              </a:gs>
              <a:gs pos="40000">
                <a:srgbClr val="394B52"/>
              </a:gs>
              <a:gs pos="64000">
                <a:srgbClr val="4F7C84"/>
              </a:gs>
              <a:gs pos="100000">
                <a:srgbClr val="77D6D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D:\新媒体\线下分享会\PPT\手机.png手机"/>
          <p:cNvPicPr>
            <a:picLocks noChangeAspect="1"/>
          </p:cNvPicPr>
          <p:nvPr/>
        </p:nvPicPr>
        <p:blipFill>
          <a:blip r:embed="rId1"/>
          <a:srcRect l="18" r="18"/>
          <a:stretch>
            <a:fillRect/>
          </a:stretch>
        </p:blipFill>
        <p:spPr>
          <a:xfrm>
            <a:off x="4959985" y="1012825"/>
            <a:ext cx="1881505" cy="3759200"/>
          </a:xfrm>
          <a:prstGeom prst="rect">
            <a:avLst/>
          </a:prstGeom>
        </p:spPr>
      </p:pic>
      <p:sp>
        <p:nvSpPr>
          <p:cNvPr id="35" name="ïṣļîḋê"/>
          <p:cNvSpPr/>
          <p:nvPr/>
        </p:nvSpPr>
        <p:spPr bwMode="auto">
          <a:xfrm>
            <a:off x="1255395" y="2798445"/>
            <a:ext cx="2473960" cy="719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l">
              <a:lnSpc>
                <a:spcPct val="120000"/>
              </a:lnSpc>
            </a:pPr>
            <a:r>
              <a:rPr lang="zh-CN" altLang="en-US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5</a:t>
            </a:r>
            <a:r>
              <a:rPr lang="en-US" altLang="zh-CN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G</a:t>
            </a:r>
            <a:r>
              <a:rPr lang="zh-CN" altLang="en-US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是网络，是信息运输能力</a:t>
            </a:r>
            <a:endParaRPr lang="en-US" altLang="zh-CN" sz="1100">
              <a:solidFill>
                <a:schemeClr val="bg1"/>
              </a:solidFill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407795" y="2524760"/>
            <a:ext cx="183515" cy="0"/>
          </a:xfrm>
          <a:prstGeom prst="line">
            <a:avLst/>
          </a:prstGeom>
          <a:ln w="19050">
            <a:solidFill>
              <a:srgbClr val="26C8D1"/>
            </a:solidFill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407795" y="3574415"/>
            <a:ext cx="183515" cy="0"/>
          </a:xfrm>
          <a:prstGeom prst="line">
            <a:avLst/>
          </a:prstGeom>
          <a:ln w="19050">
            <a:solidFill>
              <a:srgbClr val="12696E"/>
            </a:solidFill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ïṣļîḋê"/>
          <p:cNvSpPr/>
          <p:nvPr/>
        </p:nvSpPr>
        <p:spPr bwMode="auto">
          <a:xfrm>
            <a:off x="1314450" y="3916045"/>
            <a:ext cx="2676525" cy="1024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5</a:t>
            </a:r>
            <a:r>
              <a:rPr lang="en-US" altLang="zh-CN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G</a:t>
            </a:r>
            <a:r>
              <a:rPr lang="zh-CN" altLang="en-US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的应用应该分两种可能，一个是基于5</a:t>
            </a:r>
            <a:r>
              <a:rPr lang="en-US" altLang="zh-CN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G</a:t>
            </a:r>
            <a:r>
              <a:rPr lang="zh-CN" altLang="en-US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可以萌生的，二是结合5</a:t>
            </a:r>
            <a:r>
              <a:rPr lang="en-US" altLang="zh-CN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G</a:t>
            </a:r>
            <a:r>
              <a:rPr lang="zh-CN" altLang="en-US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可以提效的（大数据，AI）</a:t>
            </a:r>
            <a:endParaRPr lang="en-US" altLang="zh-CN" sz="1100">
              <a:solidFill>
                <a:schemeClr val="bg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278255" y="1034415"/>
            <a:ext cx="5116195" cy="1138555"/>
            <a:chOff x="1866" y="1396"/>
            <a:chExt cx="8057" cy="1793"/>
          </a:xfrm>
        </p:grpSpPr>
        <p:sp>
          <p:nvSpPr>
            <p:cNvPr id="12" name="文本框 10"/>
            <p:cNvSpPr txBox="1"/>
            <p:nvPr/>
          </p:nvSpPr>
          <p:spPr>
            <a:xfrm>
              <a:off x="1866" y="1396"/>
              <a:ext cx="500" cy="15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A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13" name="文本框 11"/>
            <p:cNvSpPr txBox="1"/>
            <p:nvPr/>
          </p:nvSpPr>
          <p:spPr>
            <a:xfrm>
              <a:off x="2612" y="2175"/>
              <a:ext cx="4232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pplication   scenario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  <p:sp>
          <p:nvSpPr>
            <p:cNvPr id="14" name="文本框 4"/>
            <p:cNvSpPr txBox="1"/>
            <p:nvPr/>
          </p:nvSpPr>
          <p:spPr>
            <a:xfrm>
              <a:off x="1923" y="2609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5G</a:t>
              </a:r>
              <a:r>
                <a: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时代对应用场景的预测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0" name="组合 9"/>
          <p:cNvGrpSpPr/>
          <p:nvPr/>
        </p:nvGrpSpPr>
        <p:grpSpPr>
          <a:xfrm>
            <a:off x="415290" y="241935"/>
            <a:ext cx="5209540" cy="1138555"/>
            <a:chOff x="1866" y="1396"/>
            <a:chExt cx="8204" cy="1793"/>
          </a:xfrm>
        </p:grpSpPr>
        <p:sp>
          <p:nvSpPr>
            <p:cNvPr id="6" name="文本框 10"/>
            <p:cNvSpPr txBox="1"/>
            <p:nvPr/>
          </p:nvSpPr>
          <p:spPr>
            <a:xfrm>
              <a:off x="1866" y="1396"/>
              <a:ext cx="500" cy="15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A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8197" name="文本框 11"/>
            <p:cNvSpPr txBox="1"/>
            <p:nvPr/>
          </p:nvSpPr>
          <p:spPr>
            <a:xfrm>
              <a:off x="2612" y="2175"/>
              <a:ext cx="4232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pplication   scenario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  <p:sp>
          <p:nvSpPr>
            <p:cNvPr id="7" name="文本框 4"/>
            <p:cNvSpPr txBox="1"/>
            <p:nvPr/>
          </p:nvSpPr>
          <p:spPr>
            <a:xfrm>
              <a:off x="2070" y="2609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5G</a:t>
              </a:r>
              <a:r>
                <a: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时代对应用场景的预测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</p:grpSp>
      <p:sp>
        <p:nvSpPr>
          <p:cNvPr id="14" name="椭圆 13"/>
          <p:cNvSpPr/>
          <p:nvPr/>
        </p:nvSpPr>
        <p:spPr>
          <a:xfrm>
            <a:off x="1974215" y="2760345"/>
            <a:ext cx="971550" cy="971550"/>
          </a:xfrm>
          <a:prstGeom prst="ellipse">
            <a:avLst/>
          </a:prstGeom>
          <a:solidFill>
            <a:srgbClr val="2D7278"/>
          </a:solidFill>
          <a:ln>
            <a:noFill/>
          </a:ln>
          <a:effectLst>
            <a:outerShdw blurRad="50800" dist="50800" dir="21300000" algn="ctr" rotWithShape="0">
              <a:srgbClr val="000000">
                <a:alpha val="43000"/>
              </a:srgbClr>
            </a:outerShdw>
            <a:reflection blurRad="6350" stA="50000" endA="300" endPos="555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1684020" y="2480945"/>
            <a:ext cx="971550" cy="971550"/>
          </a:xfrm>
          <a:prstGeom prst="ellipse">
            <a:avLst/>
          </a:prstGeom>
          <a:solidFill>
            <a:srgbClr val="2F8289"/>
          </a:solidFill>
          <a:ln>
            <a:noFill/>
          </a:ln>
          <a:effectLst>
            <a:reflection blurRad="6350" stA="46000" endA="295" endPos="58000" dist="482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169160" y="2258695"/>
            <a:ext cx="971550" cy="971550"/>
          </a:xfrm>
          <a:prstGeom prst="ellipse">
            <a:avLst/>
          </a:prstGeom>
          <a:solidFill>
            <a:srgbClr val="349D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683385" y="2040255"/>
            <a:ext cx="971550" cy="971550"/>
          </a:xfrm>
          <a:prstGeom prst="ellipse">
            <a:avLst/>
          </a:prstGeom>
          <a:solidFill>
            <a:srgbClr val="77BF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801360" y="1946275"/>
            <a:ext cx="48768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基站</a:t>
            </a:r>
            <a:endParaRPr lang="zh-CN" alt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801360" y="2832100"/>
            <a:ext cx="48768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射频</a:t>
            </a:r>
            <a:endParaRPr lang="zh-CN" alt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708650" y="3803650"/>
            <a:ext cx="79248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终端芯片</a:t>
            </a:r>
            <a:endParaRPr lang="zh-CN" alt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414645" y="5072380"/>
            <a:ext cx="353568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/>
            <a:r>
              <a: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高频到超高频的使用，对射频仪器的要求越来越高</a:t>
            </a:r>
            <a:endParaRPr lang="zh-CN" alt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017135" y="1873885"/>
            <a:ext cx="419100" cy="419100"/>
            <a:chOff x="7901" y="2838"/>
            <a:chExt cx="660" cy="660"/>
          </a:xfrm>
        </p:grpSpPr>
        <p:sp>
          <p:nvSpPr>
            <p:cNvPr id="15" name="椭圆 14"/>
            <p:cNvSpPr/>
            <p:nvPr/>
          </p:nvSpPr>
          <p:spPr>
            <a:xfrm>
              <a:off x="7901" y="2838"/>
              <a:ext cx="661" cy="661"/>
            </a:xfrm>
            <a:prstGeom prst="ellipse">
              <a:avLst/>
            </a:prstGeom>
            <a:noFill/>
            <a:ln>
              <a:solidFill>
                <a:srgbClr val="437A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2" name="图片 21" descr="基站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8061" y="2998"/>
              <a:ext cx="340" cy="340"/>
            </a:xfrm>
            <a:prstGeom prst="rect">
              <a:avLst/>
            </a:prstGeom>
          </p:spPr>
        </p:pic>
      </p:grpSp>
      <p:grpSp>
        <p:nvGrpSpPr>
          <p:cNvPr id="26" name="组合 25"/>
          <p:cNvGrpSpPr/>
          <p:nvPr/>
        </p:nvGrpSpPr>
        <p:grpSpPr>
          <a:xfrm>
            <a:off x="5017770" y="2786380"/>
            <a:ext cx="419100" cy="419100"/>
            <a:chOff x="7866" y="4274"/>
            <a:chExt cx="660" cy="660"/>
          </a:xfrm>
        </p:grpSpPr>
        <p:sp>
          <p:nvSpPr>
            <p:cNvPr id="16" name="椭圆 15"/>
            <p:cNvSpPr/>
            <p:nvPr/>
          </p:nvSpPr>
          <p:spPr>
            <a:xfrm>
              <a:off x="7866" y="4274"/>
              <a:ext cx="661" cy="661"/>
            </a:xfrm>
            <a:prstGeom prst="ellipse">
              <a:avLst/>
            </a:prstGeom>
            <a:noFill/>
            <a:ln>
              <a:solidFill>
                <a:srgbClr val="437A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3" name="图片 22" descr="射频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70" y="4465"/>
              <a:ext cx="454" cy="454"/>
            </a:xfrm>
            <a:prstGeom prst="rect">
              <a:avLst/>
            </a:prstGeom>
          </p:spPr>
        </p:pic>
      </p:grpSp>
      <p:grpSp>
        <p:nvGrpSpPr>
          <p:cNvPr id="27" name="组合 26"/>
          <p:cNvGrpSpPr/>
          <p:nvPr/>
        </p:nvGrpSpPr>
        <p:grpSpPr>
          <a:xfrm>
            <a:off x="5018405" y="3698875"/>
            <a:ext cx="419100" cy="419100"/>
            <a:chOff x="7901" y="5711"/>
            <a:chExt cx="660" cy="660"/>
          </a:xfrm>
        </p:grpSpPr>
        <p:sp>
          <p:nvSpPr>
            <p:cNvPr id="17" name="椭圆 16"/>
            <p:cNvSpPr/>
            <p:nvPr/>
          </p:nvSpPr>
          <p:spPr>
            <a:xfrm>
              <a:off x="7901" y="5711"/>
              <a:ext cx="661" cy="661"/>
            </a:xfrm>
            <a:prstGeom prst="ellipse">
              <a:avLst/>
            </a:prstGeom>
            <a:noFill/>
            <a:ln>
              <a:solidFill>
                <a:srgbClr val="437A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4" name="图片 23" descr="芯片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61" y="5871"/>
              <a:ext cx="340" cy="3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图片 8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8755" y="-90170"/>
            <a:ext cx="10058400" cy="6286500"/>
          </a:xfrm>
          <a:prstGeom prst="rect">
            <a:avLst/>
          </a:prstGeom>
        </p:spPr>
      </p:pic>
      <p:sp>
        <p:nvSpPr>
          <p:cNvPr id="9229" name="文本框 19"/>
          <p:cNvSpPr txBox="1"/>
          <p:nvPr/>
        </p:nvSpPr>
        <p:spPr>
          <a:xfrm>
            <a:off x="498475" y="1835150"/>
            <a:ext cx="5676265" cy="2676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增强移动带宽 eM</a:t>
            </a:r>
            <a:r>
              <a:rPr lang="en-US" altLang="zh-CN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B</a:t>
            </a: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B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面对个人的，偏移动化的：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云AR、VR（防抖、防掉帧、vr虚拟旅游、vr游戏）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全息投影、8k电视（100M）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云端游戏（页游）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更大的游戏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高清视频（裸眼3d）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15290" y="241935"/>
            <a:ext cx="5209540" cy="1138555"/>
            <a:chOff x="1866" y="1396"/>
            <a:chExt cx="8204" cy="1793"/>
          </a:xfrm>
        </p:grpSpPr>
        <p:sp>
          <p:nvSpPr>
            <p:cNvPr id="11" name="文本框 10"/>
            <p:cNvSpPr txBox="1"/>
            <p:nvPr/>
          </p:nvSpPr>
          <p:spPr>
            <a:xfrm>
              <a:off x="1866" y="1396"/>
              <a:ext cx="500" cy="15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A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8197" name="文本框 11"/>
            <p:cNvSpPr txBox="1"/>
            <p:nvPr/>
          </p:nvSpPr>
          <p:spPr>
            <a:xfrm>
              <a:off x="2612" y="2175"/>
              <a:ext cx="4232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pplication   scenario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  <p:sp>
          <p:nvSpPr>
            <p:cNvPr id="12" name="文本框 4"/>
            <p:cNvSpPr txBox="1"/>
            <p:nvPr/>
          </p:nvSpPr>
          <p:spPr>
            <a:xfrm>
              <a:off x="2070" y="2609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5G</a:t>
              </a:r>
              <a:r>
                <a: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时代对应用场景的预测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4625" y="143510"/>
            <a:ext cx="10058400" cy="6286500"/>
          </a:xfrm>
          <a:prstGeom prst="rect">
            <a:avLst/>
          </a:prstGeom>
        </p:spPr>
      </p:pic>
      <p:sp>
        <p:nvSpPr>
          <p:cNvPr id="9229" name="文本框 19"/>
          <p:cNvSpPr txBox="1"/>
          <p:nvPr/>
        </p:nvSpPr>
        <p:spPr>
          <a:xfrm>
            <a:off x="632460" y="2022475"/>
            <a:ext cx="3634105" cy="33229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低延时，高可靠uRLLC</a:t>
            </a:r>
            <a:r>
              <a:rPr lang="en-US" altLang="zh-CN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:</a:t>
            </a:r>
            <a:endParaRPr lang="en-US" altLang="zh-CN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L5自动驾驶车联网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智能交通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高精度工业自动化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远程操控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远程机器手臂操作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煤矿、铁矿勘探和作业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物流无人机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农业无人机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63245" y="250825"/>
            <a:ext cx="5080000" cy="1138555"/>
            <a:chOff x="1866" y="1396"/>
            <a:chExt cx="8000" cy="1793"/>
          </a:xfrm>
        </p:grpSpPr>
        <p:sp>
          <p:nvSpPr>
            <p:cNvPr id="6" name="文本框 10"/>
            <p:cNvSpPr txBox="1"/>
            <p:nvPr/>
          </p:nvSpPr>
          <p:spPr>
            <a:xfrm>
              <a:off x="1866" y="1396"/>
              <a:ext cx="500" cy="15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A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8197" name="文本框 11"/>
            <p:cNvSpPr txBox="1"/>
            <p:nvPr/>
          </p:nvSpPr>
          <p:spPr>
            <a:xfrm>
              <a:off x="2612" y="2175"/>
              <a:ext cx="4232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pplication   scenario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  <p:sp>
          <p:nvSpPr>
            <p:cNvPr id="7" name="文本框 4"/>
            <p:cNvSpPr txBox="1"/>
            <p:nvPr/>
          </p:nvSpPr>
          <p:spPr>
            <a:xfrm>
              <a:off x="1866" y="2609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5G</a:t>
              </a:r>
              <a:r>
                <a: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时代对应用场景的预测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1110615" y="1821180"/>
            <a:ext cx="7496175" cy="3256915"/>
            <a:chOff x="2314" y="2416"/>
            <a:chExt cx="11805" cy="5129"/>
          </a:xfrm>
        </p:grpSpPr>
        <p:grpSp>
          <p:nvGrpSpPr>
            <p:cNvPr id="5395" name="koppt-矩形"/>
            <p:cNvGrpSpPr/>
            <p:nvPr/>
          </p:nvGrpSpPr>
          <p:grpSpPr>
            <a:xfrm rot="0">
              <a:off x="3857" y="3482"/>
              <a:ext cx="2452" cy="709"/>
              <a:chOff x="3524881" y="1680894"/>
              <a:chExt cx="2076450" cy="600075"/>
            </a:xfrm>
          </p:grpSpPr>
          <p:sp>
            <p:nvSpPr>
              <p:cNvPr id="5401" name="Freeform 5"/>
              <p:cNvSpPr/>
              <p:nvPr/>
            </p:nvSpPr>
            <p:spPr bwMode="auto">
              <a:xfrm>
                <a:off x="3524881" y="1680894"/>
                <a:ext cx="227013" cy="600075"/>
              </a:xfrm>
              <a:custGeom>
                <a:avLst/>
                <a:gdLst>
                  <a:gd name="T0" fmla="*/ 143 w 143"/>
                  <a:gd name="T1" fmla="*/ 0 h 378"/>
                  <a:gd name="T2" fmla="*/ 0 w 143"/>
                  <a:gd name="T3" fmla="*/ 0 h 378"/>
                  <a:gd name="T4" fmla="*/ 0 w 143"/>
                  <a:gd name="T5" fmla="*/ 378 h 378"/>
                  <a:gd name="T6" fmla="*/ 143 w 143"/>
                  <a:gd name="T7" fmla="*/ 378 h 378"/>
                  <a:gd name="T8" fmla="*/ 143 w 143"/>
                  <a:gd name="T9" fmla="*/ 0 h 378"/>
                  <a:gd name="T10" fmla="*/ 143 w 143"/>
                  <a:gd name="T11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78">
                    <a:moveTo>
                      <a:pt x="143" y="0"/>
                    </a:moveTo>
                    <a:lnTo>
                      <a:pt x="0" y="0"/>
                    </a:lnTo>
                    <a:lnTo>
                      <a:pt x="0" y="378"/>
                    </a:lnTo>
                    <a:lnTo>
                      <a:pt x="143" y="378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sz="1200"/>
              </a:p>
            </p:txBody>
          </p:sp>
          <p:sp>
            <p:nvSpPr>
              <p:cNvPr id="5402" name="Freeform 7"/>
              <p:cNvSpPr/>
              <p:nvPr/>
            </p:nvSpPr>
            <p:spPr bwMode="auto">
              <a:xfrm>
                <a:off x="3793168" y="1680894"/>
                <a:ext cx="227013" cy="600075"/>
              </a:xfrm>
              <a:custGeom>
                <a:avLst/>
                <a:gdLst>
                  <a:gd name="T0" fmla="*/ 143 w 143"/>
                  <a:gd name="T1" fmla="*/ 0 h 378"/>
                  <a:gd name="T2" fmla="*/ 0 w 143"/>
                  <a:gd name="T3" fmla="*/ 0 h 378"/>
                  <a:gd name="T4" fmla="*/ 0 w 143"/>
                  <a:gd name="T5" fmla="*/ 378 h 378"/>
                  <a:gd name="T6" fmla="*/ 143 w 143"/>
                  <a:gd name="T7" fmla="*/ 378 h 378"/>
                  <a:gd name="T8" fmla="*/ 143 w 143"/>
                  <a:gd name="T9" fmla="*/ 0 h 378"/>
                  <a:gd name="T10" fmla="*/ 143 w 143"/>
                  <a:gd name="T11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78">
                    <a:moveTo>
                      <a:pt x="143" y="0"/>
                    </a:moveTo>
                    <a:lnTo>
                      <a:pt x="0" y="0"/>
                    </a:lnTo>
                    <a:lnTo>
                      <a:pt x="0" y="378"/>
                    </a:lnTo>
                    <a:lnTo>
                      <a:pt x="143" y="378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sz="1200"/>
              </a:p>
            </p:txBody>
          </p:sp>
          <p:sp>
            <p:nvSpPr>
              <p:cNvPr id="5403" name="Freeform 9"/>
              <p:cNvSpPr/>
              <p:nvPr/>
            </p:nvSpPr>
            <p:spPr bwMode="auto">
              <a:xfrm>
                <a:off x="4051931" y="1680894"/>
                <a:ext cx="227013" cy="600075"/>
              </a:xfrm>
              <a:custGeom>
                <a:avLst/>
                <a:gdLst>
                  <a:gd name="T0" fmla="*/ 143 w 143"/>
                  <a:gd name="T1" fmla="*/ 0 h 378"/>
                  <a:gd name="T2" fmla="*/ 0 w 143"/>
                  <a:gd name="T3" fmla="*/ 0 h 378"/>
                  <a:gd name="T4" fmla="*/ 0 w 143"/>
                  <a:gd name="T5" fmla="*/ 378 h 378"/>
                  <a:gd name="T6" fmla="*/ 143 w 143"/>
                  <a:gd name="T7" fmla="*/ 378 h 378"/>
                  <a:gd name="T8" fmla="*/ 143 w 143"/>
                  <a:gd name="T9" fmla="*/ 0 h 378"/>
                  <a:gd name="T10" fmla="*/ 143 w 143"/>
                  <a:gd name="T11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78">
                    <a:moveTo>
                      <a:pt x="143" y="0"/>
                    </a:moveTo>
                    <a:lnTo>
                      <a:pt x="0" y="0"/>
                    </a:lnTo>
                    <a:lnTo>
                      <a:pt x="0" y="378"/>
                    </a:lnTo>
                    <a:lnTo>
                      <a:pt x="143" y="378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sz="1200"/>
              </a:p>
            </p:txBody>
          </p:sp>
          <p:sp>
            <p:nvSpPr>
              <p:cNvPr id="5404" name="Freeform 11"/>
              <p:cNvSpPr/>
              <p:nvPr/>
            </p:nvSpPr>
            <p:spPr bwMode="auto">
              <a:xfrm>
                <a:off x="4320218" y="1680894"/>
                <a:ext cx="227013" cy="600075"/>
              </a:xfrm>
              <a:custGeom>
                <a:avLst/>
                <a:gdLst>
                  <a:gd name="T0" fmla="*/ 143 w 143"/>
                  <a:gd name="T1" fmla="*/ 0 h 378"/>
                  <a:gd name="T2" fmla="*/ 0 w 143"/>
                  <a:gd name="T3" fmla="*/ 0 h 378"/>
                  <a:gd name="T4" fmla="*/ 0 w 143"/>
                  <a:gd name="T5" fmla="*/ 378 h 378"/>
                  <a:gd name="T6" fmla="*/ 143 w 143"/>
                  <a:gd name="T7" fmla="*/ 378 h 378"/>
                  <a:gd name="T8" fmla="*/ 143 w 143"/>
                  <a:gd name="T9" fmla="*/ 0 h 378"/>
                  <a:gd name="T10" fmla="*/ 143 w 143"/>
                  <a:gd name="T11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78">
                    <a:moveTo>
                      <a:pt x="143" y="0"/>
                    </a:moveTo>
                    <a:lnTo>
                      <a:pt x="0" y="0"/>
                    </a:lnTo>
                    <a:lnTo>
                      <a:pt x="0" y="378"/>
                    </a:lnTo>
                    <a:lnTo>
                      <a:pt x="143" y="378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sz="1200"/>
              </a:p>
            </p:txBody>
          </p:sp>
          <p:sp>
            <p:nvSpPr>
              <p:cNvPr id="5405" name="Freeform 13"/>
              <p:cNvSpPr/>
              <p:nvPr/>
            </p:nvSpPr>
            <p:spPr bwMode="auto">
              <a:xfrm>
                <a:off x="4578981" y="1680894"/>
                <a:ext cx="227013" cy="600075"/>
              </a:xfrm>
              <a:custGeom>
                <a:avLst/>
                <a:gdLst>
                  <a:gd name="T0" fmla="*/ 143 w 143"/>
                  <a:gd name="T1" fmla="*/ 0 h 378"/>
                  <a:gd name="T2" fmla="*/ 0 w 143"/>
                  <a:gd name="T3" fmla="*/ 0 h 378"/>
                  <a:gd name="T4" fmla="*/ 0 w 143"/>
                  <a:gd name="T5" fmla="*/ 378 h 378"/>
                  <a:gd name="T6" fmla="*/ 143 w 143"/>
                  <a:gd name="T7" fmla="*/ 378 h 378"/>
                  <a:gd name="T8" fmla="*/ 143 w 143"/>
                  <a:gd name="T9" fmla="*/ 0 h 378"/>
                  <a:gd name="T10" fmla="*/ 143 w 143"/>
                  <a:gd name="T11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78">
                    <a:moveTo>
                      <a:pt x="143" y="0"/>
                    </a:moveTo>
                    <a:lnTo>
                      <a:pt x="0" y="0"/>
                    </a:lnTo>
                    <a:lnTo>
                      <a:pt x="0" y="378"/>
                    </a:lnTo>
                    <a:lnTo>
                      <a:pt x="143" y="378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sz="1200"/>
              </a:p>
            </p:txBody>
          </p:sp>
          <p:sp>
            <p:nvSpPr>
              <p:cNvPr id="5406" name="Freeform 15"/>
              <p:cNvSpPr/>
              <p:nvPr/>
            </p:nvSpPr>
            <p:spPr bwMode="auto">
              <a:xfrm>
                <a:off x="4847268" y="1680894"/>
                <a:ext cx="227013" cy="600075"/>
              </a:xfrm>
              <a:custGeom>
                <a:avLst/>
                <a:gdLst>
                  <a:gd name="T0" fmla="*/ 143 w 143"/>
                  <a:gd name="T1" fmla="*/ 0 h 378"/>
                  <a:gd name="T2" fmla="*/ 0 w 143"/>
                  <a:gd name="T3" fmla="*/ 0 h 378"/>
                  <a:gd name="T4" fmla="*/ 0 w 143"/>
                  <a:gd name="T5" fmla="*/ 378 h 378"/>
                  <a:gd name="T6" fmla="*/ 143 w 143"/>
                  <a:gd name="T7" fmla="*/ 378 h 378"/>
                  <a:gd name="T8" fmla="*/ 143 w 143"/>
                  <a:gd name="T9" fmla="*/ 0 h 378"/>
                  <a:gd name="T10" fmla="*/ 143 w 143"/>
                  <a:gd name="T11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78">
                    <a:moveTo>
                      <a:pt x="143" y="0"/>
                    </a:moveTo>
                    <a:lnTo>
                      <a:pt x="0" y="0"/>
                    </a:lnTo>
                    <a:lnTo>
                      <a:pt x="0" y="378"/>
                    </a:lnTo>
                    <a:lnTo>
                      <a:pt x="143" y="378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sz="1200"/>
              </a:p>
            </p:txBody>
          </p:sp>
          <p:sp>
            <p:nvSpPr>
              <p:cNvPr id="5407" name="Freeform 17"/>
              <p:cNvSpPr/>
              <p:nvPr/>
            </p:nvSpPr>
            <p:spPr bwMode="auto">
              <a:xfrm>
                <a:off x="5106031" y="1680894"/>
                <a:ext cx="227013" cy="600075"/>
              </a:xfrm>
              <a:custGeom>
                <a:avLst/>
                <a:gdLst>
                  <a:gd name="T0" fmla="*/ 143 w 143"/>
                  <a:gd name="T1" fmla="*/ 0 h 378"/>
                  <a:gd name="T2" fmla="*/ 0 w 143"/>
                  <a:gd name="T3" fmla="*/ 0 h 378"/>
                  <a:gd name="T4" fmla="*/ 0 w 143"/>
                  <a:gd name="T5" fmla="*/ 378 h 378"/>
                  <a:gd name="T6" fmla="*/ 143 w 143"/>
                  <a:gd name="T7" fmla="*/ 378 h 378"/>
                  <a:gd name="T8" fmla="*/ 143 w 143"/>
                  <a:gd name="T9" fmla="*/ 0 h 378"/>
                  <a:gd name="T10" fmla="*/ 143 w 143"/>
                  <a:gd name="T11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78">
                    <a:moveTo>
                      <a:pt x="143" y="0"/>
                    </a:moveTo>
                    <a:lnTo>
                      <a:pt x="0" y="0"/>
                    </a:lnTo>
                    <a:lnTo>
                      <a:pt x="0" y="378"/>
                    </a:lnTo>
                    <a:lnTo>
                      <a:pt x="143" y="378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sz="1200"/>
              </a:p>
            </p:txBody>
          </p:sp>
          <p:sp>
            <p:nvSpPr>
              <p:cNvPr id="5408" name="Freeform 19"/>
              <p:cNvSpPr/>
              <p:nvPr/>
            </p:nvSpPr>
            <p:spPr bwMode="auto">
              <a:xfrm>
                <a:off x="5374318" y="1680894"/>
                <a:ext cx="227013" cy="600075"/>
              </a:xfrm>
              <a:custGeom>
                <a:avLst/>
                <a:gdLst>
                  <a:gd name="T0" fmla="*/ 143 w 143"/>
                  <a:gd name="T1" fmla="*/ 0 h 378"/>
                  <a:gd name="T2" fmla="*/ 0 w 143"/>
                  <a:gd name="T3" fmla="*/ 0 h 378"/>
                  <a:gd name="T4" fmla="*/ 0 w 143"/>
                  <a:gd name="T5" fmla="*/ 378 h 378"/>
                  <a:gd name="T6" fmla="*/ 143 w 143"/>
                  <a:gd name="T7" fmla="*/ 378 h 378"/>
                  <a:gd name="T8" fmla="*/ 143 w 143"/>
                  <a:gd name="T9" fmla="*/ 0 h 378"/>
                  <a:gd name="T10" fmla="*/ 143 w 143"/>
                  <a:gd name="T11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78">
                    <a:moveTo>
                      <a:pt x="143" y="0"/>
                    </a:moveTo>
                    <a:lnTo>
                      <a:pt x="0" y="0"/>
                    </a:lnTo>
                    <a:lnTo>
                      <a:pt x="0" y="378"/>
                    </a:lnTo>
                    <a:lnTo>
                      <a:pt x="143" y="378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sz="1200"/>
              </a:p>
            </p:txBody>
          </p:sp>
        </p:grpSp>
        <p:grpSp>
          <p:nvGrpSpPr>
            <p:cNvPr id="5335" name="koppt-矩形"/>
            <p:cNvGrpSpPr/>
            <p:nvPr/>
          </p:nvGrpSpPr>
          <p:grpSpPr>
            <a:xfrm rot="0">
              <a:off x="3906" y="5672"/>
              <a:ext cx="7423" cy="719"/>
              <a:chOff x="3524881" y="5265219"/>
              <a:chExt cx="6284912" cy="608013"/>
            </a:xfrm>
            <a:solidFill>
              <a:srgbClr val="436269"/>
            </a:solidFill>
          </p:grpSpPr>
          <p:sp>
            <p:nvSpPr>
              <p:cNvPr id="5342" name="Freeform 101"/>
              <p:cNvSpPr/>
              <p:nvPr/>
            </p:nvSpPr>
            <p:spPr bwMode="auto">
              <a:xfrm>
                <a:off x="352488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1200"/>
              </a:p>
            </p:txBody>
          </p:sp>
          <p:sp>
            <p:nvSpPr>
              <p:cNvPr id="5343" name="Freeform 103"/>
              <p:cNvSpPr/>
              <p:nvPr/>
            </p:nvSpPr>
            <p:spPr bwMode="auto">
              <a:xfrm>
                <a:off x="3793168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1200"/>
              </a:p>
            </p:txBody>
          </p:sp>
          <p:sp>
            <p:nvSpPr>
              <p:cNvPr id="5344" name="Freeform 105"/>
              <p:cNvSpPr/>
              <p:nvPr/>
            </p:nvSpPr>
            <p:spPr bwMode="auto">
              <a:xfrm>
                <a:off x="405193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1200"/>
              </a:p>
            </p:txBody>
          </p:sp>
          <p:sp>
            <p:nvSpPr>
              <p:cNvPr id="5345" name="Freeform 107"/>
              <p:cNvSpPr/>
              <p:nvPr/>
            </p:nvSpPr>
            <p:spPr bwMode="auto">
              <a:xfrm>
                <a:off x="4320218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46" name="Freeform 109"/>
              <p:cNvSpPr/>
              <p:nvPr/>
            </p:nvSpPr>
            <p:spPr bwMode="auto">
              <a:xfrm>
                <a:off x="457898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47" name="Freeform 111"/>
              <p:cNvSpPr/>
              <p:nvPr/>
            </p:nvSpPr>
            <p:spPr bwMode="auto">
              <a:xfrm>
                <a:off x="4847268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48" name="Freeform 113"/>
              <p:cNvSpPr/>
              <p:nvPr/>
            </p:nvSpPr>
            <p:spPr bwMode="auto">
              <a:xfrm>
                <a:off x="510603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49" name="Freeform 115"/>
              <p:cNvSpPr/>
              <p:nvPr/>
            </p:nvSpPr>
            <p:spPr bwMode="auto">
              <a:xfrm>
                <a:off x="5374318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50" name="Freeform 117"/>
              <p:cNvSpPr/>
              <p:nvPr/>
            </p:nvSpPr>
            <p:spPr bwMode="auto">
              <a:xfrm>
                <a:off x="563308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51" name="Freeform 119"/>
              <p:cNvSpPr/>
              <p:nvPr/>
            </p:nvSpPr>
            <p:spPr bwMode="auto">
              <a:xfrm>
                <a:off x="5901368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52" name="Freeform 121"/>
              <p:cNvSpPr/>
              <p:nvPr/>
            </p:nvSpPr>
            <p:spPr bwMode="auto">
              <a:xfrm>
                <a:off x="616013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53" name="Freeform 123"/>
              <p:cNvSpPr/>
              <p:nvPr/>
            </p:nvSpPr>
            <p:spPr bwMode="auto">
              <a:xfrm>
                <a:off x="6428418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54" name="Freeform 125"/>
              <p:cNvSpPr/>
              <p:nvPr/>
            </p:nvSpPr>
            <p:spPr bwMode="auto">
              <a:xfrm>
                <a:off x="668718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55" name="Freeform 127"/>
              <p:cNvSpPr/>
              <p:nvPr/>
            </p:nvSpPr>
            <p:spPr bwMode="auto">
              <a:xfrm>
                <a:off x="6955468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56" name="Freeform 129"/>
              <p:cNvSpPr/>
              <p:nvPr/>
            </p:nvSpPr>
            <p:spPr bwMode="auto">
              <a:xfrm>
                <a:off x="721423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57" name="Freeform 131"/>
              <p:cNvSpPr/>
              <p:nvPr/>
            </p:nvSpPr>
            <p:spPr bwMode="auto">
              <a:xfrm>
                <a:off x="7482518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58" name="Freeform 133"/>
              <p:cNvSpPr/>
              <p:nvPr/>
            </p:nvSpPr>
            <p:spPr bwMode="auto">
              <a:xfrm>
                <a:off x="774128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59" name="Freeform 135"/>
              <p:cNvSpPr/>
              <p:nvPr/>
            </p:nvSpPr>
            <p:spPr bwMode="auto">
              <a:xfrm>
                <a:off x="8009568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60" name="Freeform 137"/>
              <p:cNvSpPr/>
              <p:nvPr/>
            </p:nvSpPr>
            <p:spPr bwMode="auto">
              <a:xfrm>
                <a:off x="826833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61" name="Freeform 139"/>
              <p:cNvSpPr/>
              <p:nvPr/>
            </p:nvSpPr>
            <p:spPr bwMode="auto">
              <a:xfrm>
                <a:off x="8536618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62" name="Freeform 141"/>
              <p:cNvSpPr/>
              <p:nvPr/>
            </p:nvSpPr>
            <p:spPr bwMode="auto">
              <a:xfrm>
                <a:off x="879538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63" name="Freeform 143"/>
              <p:cNvSpPr/>
              <p:nvPr/>
            </p:nvSpPr>
            <p:spPr bwMode="auto">
              <a:xfrm>
                <a:off x="9063668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64" name="Freeform 145"/>
              <p:cNvSpPr/>
              <p:nvPr/>
            </p:nvSpPr>
            <p:spPr bwMode="auto">
              <a:xfrm>
                <a:off x="9322431" y="5265219"/>
                <a:ext cx="227013" cy="608013"/>
              </a:xfrm>
              <a:custGeom>
                <a:avLst/>
                <a:gdLst>
                  <a:gd name="T0" fmla="*/ 143 w 143"/>
                  <a:gd name="T1" fmla="*/ 0 h 383"/>
                  <a:gd name="T2" fmla="*/ 0 w 143"/>
                  <a:gd name="T3" fmla="*/ 0 h 383"/>
                  <a:gd name="T4" fmla="*/ 0 w 143"/>
                  <a:gd name="T5" fmla="*/ 383 h 383"/>
                  <a:gd name="T6" fmla="*/ 143 w 143"/>
                  <a:gd name="T7" fmla="*/ 383 h 383"/>
                  <a:gd name="T8" fmla="*/ 143 w 143"/>
                  <a:gd name="T9" fmla="*/ 0 h 383"/>
                  <a:gd name="T10" fmla="*/ 143 w 143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383">
                    <a:moveTo>
                      <a:pt x="143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43" y="383"/>
                    </a:lnTo>
                    <a:lnTo>
                      <a:pt x="143" y="0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  <p:sp>
            <p:nvSpPr>
              <p:cNvPr id="5365" name="Freeform 147"/>
              <p:cNvSpPr/>
              <p:nvPr/>
            </p:nvSpPr>
            <p:spPr bwMode="auto">
              <a:xfrm>
                <a:off x="9590718" y="5265219"/>
                <a:ext cx="219075" cy="608013"/>
              </a:xfrm>
              <a:custGeom>
                <a:avLst/>
                <a:gdLst>
                  <a:gd name="T0" fmla="*/ 138 w 138"/>
                  <a:gd name="T1" fmla="*/ 0 h 383"/>
                  <a:gd name="T2" fmla="*/ 0 w 138"/>
                  <a:gd name="T3" fmla="*/ 0 h 383"/>
                  <a:gd name="T4" fmla="*/ 0 w 138"/>
                  <a:gd name="T5" fmla="*/ 383 h 383"/>
                  <a:gd name="T6" fmla="*/ 138 w 138"/>
                  <a:gd name="T7" fmla="*/ 383 h 383"/>
                  <a:gd name="T8" fmla="*/ 138 w 138"/>
                  <a:gd name="T9" fmla="*/ 0 h 383"/>
                  <a:gd name="T10" fmla="*/ 138 w 138"/>
                  <a:gd name="T11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383">
                    <a:moveTo>
                      <a:pt x="138" y="0"/>
                    </a:moveTo>
                    <a:lnTo>
                      <a:pt x="0" y="0"/>
                    </a:lnTo>
                    <a:lnTo>
                      <a:pt x="0" y="383"/>
                    </a:lnTo>
                    <a:lnTo>
                      <a:pt x="138" y="383"/>
                    </a:lnTo>
                    <a:lnTo>
                      <a:pt x="138" y="0"/>
                    </a:lnTo>
                    <a:lnTo>
                      <a:pt x="1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0"/>
              </a:p>
            </p:txBody>
          </p:sp>
        </p:grpSp>
        <p:sp>
          <p:nvSpPr>
            <p:cNvPr id="158" name="koppt-图标"/>
            <p:cNvSpPr>
              <a:spLocks noChangeArrowheads="1"/>
            </p:cNvSpPr>
            <p:nvPr/>
          </p:nvSpPr>
          <p:spPr bwMode="auto">
            <a:xfrm>
              <a:off x="2314" y="3423"/>
              <a:ext cx="362" cy="827"/>
            </a:xfrm>
            <a:custGeom>
              <a:avLst/>
              <a:gdLst>
                <a:gd name="connsiteX0" fmla="*/ 38225 w 305803"/>
                <a:gd name="connsiteY0" fmla="*/ 135098 h 700624"/>
                <a:gd name="connsiteX1" fmla="*/ 62116 w 305803"/>
                <a:gd name="connsiteY1" fmla="*/ 135098 h 700624"/>
                <a:gd name="connsiteX2" fmla="*/ 66894 w 305803"/>
                <a:gd name="connsiteY2" fmla="*/ 135098 h 700624"/>
                <a:gd name="connsiteX3" fmla="*/ 224574 w 305803"/>
                <a:gd name="connsiteY3" fmla="*/ 135098 h 700624"/>
                <a:gd name="connsiteX4" fmla="*/ 243687 w 305803"/>
                <a:gd name="connsiteY4" fmla="*/ 135098 h 700624"/>
                <a:gd name="connsiteX5" fmla="*/ 253243 w 305803"/>
                <a:gd name="connsiteY5" fmla="*/ 135098 h 700624"/>
                <a:gd name="connsiteX6" fmla="*/ 267578 w 305803"/>
                <a:gd name="connsiteY6" fmla="*/ 135098 h 700624"/>
                <a:gd name="connsiteX7" fmla="*/ 301025 w 305803"/>
                <a:gd name="connsiteY7" fmla="*/ 154268 h 700624"/>
                <a:gd name="connsiteX8" fmla="*/ 305803 w 305803"/>
                <a:gd name="connsiteY8" fmla="*/ 178231 h 700624"/>
                <a:gd name="connsiteX9" fmla="*/ 305803 w 305803"/>
                <a:gd name="connsiteY9" fmla="*/ 365143 h 700624"/>
                <a:gd name="connsiteX10" fmla="*/ 277134 w 305803"/>
                <a:gd name="connsiteY10" fmla="*/ 393898 h 700624"/>
                <a:gd name="connsiteX11" fmla="*/ 248465 w 305803"/>
                <a:gd name="connsiteY11" fmla="*/ 365143 h 700624"/>
                <a:gd name="connsiteX12" fmla="*/ 248465 w 305803"/>
                <a:gd name="connsiteY12" fmla="*/ 187817 h 700624"/>
                <a:gd name="connsiteX13" fmla="*/ 243687 w 305803"/>
                <a:gd name="connsiteY13" fmla="*/ 187817 h 700624"/>
                <a:gd name="connsiteX14" fmla="*/ 243687 w 305803"/>
                <a:gd name="connsiteY14" fmla="*/ 389106 h 700624"/>
                <a:gd name="connsiteX15" fmla="*/ 267578 w 305803"/>
                <a:gd name="connsiteY15" fmla="*/ 528091 h 700624"/>
                <a:gd name="connsiteX16" fmla="*/ 243687 w 305803"/>
                <a:gd name="connsiteY16" fmla="*/ 528091 h 700624"/>
                <a:gd name="connsiteX17" fmla="*/ 243687 w 305803"/>
                <a:gd name="connsiteY17" fmla="*/ 667076 h 700624"/>
                <a:gd name="connsiteX18" fmla="*/ 205462 w 305803"/>
                <a:gd name="connsiteY18" fmla="*/ 700624 h 700624"/>
                <a:gd name="connsiteX19" fmla="*/ 172014 w 305803"/>
                <a:gd name="connsiteY19" fmla="*/ 667076 h 700624"/>
                <a:gd name="connsiteX20" fmla="*/ 172014 w 305803"/>
                <a:gd name="connsiteY20" fmla="*/ 528091 h 700624"/>
                <a:gd name="connsiteX21" fmla="*/ 133789 w 305803"/>
                <a:gd name="connsiteY21" fmla="*/ 528091 h 700624"/>
                <a:gd name="connsiteX22" fmla="*/ 133789 w 305803"/>
                <a:gd name="connsiteY22" fmla="*/ 667076 h 700624"/>
                <a:gd name="connsiteX23" fmla="*/ 100342 w 305803"/>
                <a:gd name="connsiteY23" fmla="*/ 700624 h 700624"/>
                <a:gd name="connsiteX24" fmla="*/ 66894 w 305803"/>
                <a:gd name="connsiteY24" fmla="*/ 667076 h 700624"/>
                <a:gd name="connsiteX25" fmla="*/ 66894 w 305803"/>
                <a:gd name="connsiteY25" fmla="*/ 528091 h 700624"/>
                <a:gd name="connsiteX26" fmla="*/ 38225 w 305803"/>
                <a:gd name="connsiteY26" fmla="*/ 528091 h 700624"/>
                <a:gd name="connsiteX27" fmla="*/ 66894 w 305803"/>
                <a:gd name="connsiteY27" fmla="*/ 389106 h 700624"/>
                <a:gd name="connsiteX28" fmla="*/ 66894 w 305803"/>
                <a:gd name="connsiteY28" fmla="*/ 187817 h 700624"/>
                <a:gd name="connsiteX29" fmla="*/ 57338 w 305803"/>
                <a:gd name="connsiteY29" fmla="*/ 187817 h 700624"/>
                <a:gd name="connsiteX30" fmla="*/ 57338 w 305803"/>
                <a:gd name="connsiteY30" fmla="*/ 365143 h 700624"/>
                <a:gd name="connsiteX31" fmla="*/ 28669 w 305803"/>
                <a:gd name="connsiteY31" fmla="*/ 393898 h 700624"/>
                <a:gd name="connsiteX32" fmla="*/ 0 w 305803"/>
                <a:gd name="connsiteY32" fmla="*/ 365143 h 700624"/>
                <a:gd name="connsiteX33" fmla="*/ 0 w 305803"/>
                <a:gd name="connsiteY33" fmla="*/ 178231 h 700624"/>
                <a:gd name="connsiteX34" fmla="*/ 38225 w 305803"/>
                <a:gd name="connsiteY34" fmla="*/ 135098 h 700624"/>
                <a:gd name="connsiteX35" fmla="*/ 153426 w 305803"/>
                <a:gd name="connsiteY35" fmla="*/ 0 h 700624"/>
                <a:gd name="connsiteX36" fmla="*/ 215739 w 305803"/>
                <a:gd name="connsiteY36" fmla="*/ 60219 h 700624"/>
                <a:gd name="connsiteX37" fmla="*/ 153426 w 305803"/>
                <a:gd name="connsiteY37" fmla="*/ 120438 h 700624"/>
                <a:gd name="connsiteX38" fmla="*/ 91113 w 305803"/>
                <a:gd name="connsiteY38" fmla="*/ 60219 h 700624"/>
                <a:gd name="connsiteX39" fmla="*/ 153426 w 305803"/>
                <a:gd name="connsiteY39" fmla="*/ 0 h 70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05803" h="700624">
                  <a:moveTo>
                    <a:pt x="38225" y="135098"/>
                  </a:moveTo>
                  <a:cubicBezTo>
                    <a:pt x="47782" y="135098"/>
                    <a:pt x="57338" y="135098"/>
                    <a:pt x="62116" y="135098"/>
                  </a:cubicBezTo>
                  <a:cubicBezTo>
                    <a:pt x="62116" y="135098"/>
                    <a:pt x="62116" y="135098"/>
                    <a:pt x="66894" y="135098"/>
                  </a:cubicBezTo>
                  <a:cubicBezTo>
                    <a:pt x="66894" y="135098"/>
                    <a:pt x="66894" y="135098"/>
                    <a:pt x="224574" y="135098"/>
                  </a:cubicBezTo>
                  <a:cubicBezTo>
                    <a:pt x="224574" y="135098"/>
                    <a:pt x="224574" y="135098"/>
                    <a:pt x="243687" y="135098"/>
                  </a:cubicBezTo>
                  <a:cubicBezTo>
                    <a:pt x="243687" y="135098"/>
                    <a:pt x="243687" y="135098"/>
                    <a:pt x="253243" y="135098"/>
                  </a:cubicBezTo>
                  <a:cubicBezTo>
                    <a:pt x="258021" y="135098"/>
                    <a:pt x="262800" y="135098"/>
                    <a:pt x="267578" y="135098"/>
                  </a:cubicBezTo>
                  <a:cubicBezTo>
                    <a:pt x="277134" y="139891"/>
                    <a:pt x="291469" y="144683"/>
                    <a:pt x="301025" y="154268"/>
                  </a:cubicBezTo>
                  <a:cubicBezTo>
                    <a:pt x="301025" y="163854"/>
                    <a:pt x="305803" y="168646"/>
                    <a:pt x="305803" y="178231"/>
                  </a:cubicBezTo>
                  <a:cubicBezTo>
                    <a:pt x="305803" y="178231"/>
                    <a:pt x="305803" y="178231"/>
                    <a:pt x="305803" y="365143"/>
                  </a:cubicBezTo>
                  <a:cubicBezTo>
                    <a:pt x="305803" y="379520"/>
                    <a:pt x="291469" y="393898"/>
                    <a:pt x="277134" y="393898"/>
                  </a:cubicBezTo>
                  <a:cubicBezTo>
                    <a:pt x="262800" y="393898"/>
                    <a:pt x="248465" y="379520"/>
                    <a:pt x="248465" y="365143"/>
                  </a:cubicBezTo>
                  <a:cubicBezTo>
                    <a:pt x="248465" y="365143"/>
                    <a:pt x="248465" y="365143"/>
                    <a:pt x="248465" y="187817"/>
                  </a:cubicBezTo>
                  <a:cubicBezTo>
                    <a:pt x="248465" y="187817"/>
                    <a:pt x="248465" y="187817"/>
                    <a:pt x="243687" y="187817"/>
                  </a:cubicBezTo>
                  <a:cubicBezTo>
                    <a:pt x="243687" y="187817"/>
                    <a:pt x="243687" y="187817"/>
                    <a:pt x="243687" y="389106"/>
                  </a:cubicBezTo>
                  <a:cubicBezTo>
                    <a:pt x="243687" y="389106"/>
                    <a:pt x="243687" y="389106"/>
                    <a:pt x="267578" y="528091"/>
                  </a:cubicBezTo>
                  <a:cubicBezTo>
                    <a:pt x="267578" y="528091"/>
                    <a:pt x="267578" y="528091"/>
                    <a:pt x="243687" y="528091"/>
                  </a:cubicBezTo>
                  <a:cubicBezTo>
                    <a:pt x="243687" y="528091"/>
                    <a:pt x="243687" y="528091"/>
                    <a:pt x="243687" y="667076"/>
                  </a:cubicBezTo>
                  <a:cubicBezTo>
                    <a:pt x="243687" y="686246"/>
                    <a:pt x="224574" y="700624"/>
                    <a:pt x="205462" y="700624"/>
                  </a:cubicBezTo>
                  <a:cubicBezTo>
                    <a:pt x="186349" y="700624"/>
                    <a:pt x="172014" y="686246"/>
                    <a:pt x="172014" y="667076"/>
                  </a:cubicBezTo>
                  <a:cubicBezTo>
                    <a:pt x="172014" y="667076"/>
                    <a:pt x="172014" y="667076"/>
                    <a:pt x="172014" y="528091"/>
                  </a:cubicBezTo>
                  <a:cubicBezTo>
                    <a:pt x="172014" y="528091"/>
                    <a:pt x="172014" y="528091"/>
                    <a:pt x="133789" y="528091"/>
                  </a:cubicBezTo>
                  <a:cubicBezTo>
                    <a:pt x="133789" y="528091"/>
                    <a:pt x="133789" y="528091"/>
                    <a:pt x="133789" y="667076"/>
                  </a:cubicBezTo>
                  <a:cubicBezTo>
                    <a:pt x="133789" y="686246"/>
                    <a:pt x="119454" y="700624"/>
                    <a:pt x="100342" y="700624"/>
                  </a:cubicBezTo>
                  <a:cubicBezTo>
                    <a:pt x="81229" y="700624"/>
                    <a:pt x="66894" y="686246"/>
                    <a:pt x="66894" y="667076"/>
                  </a:cubicBezTo>
                  <a:cubicBezTo>
                    <a:pt x="66894" y="667076"/>
                    <a:pt x="66894" y="667076"/>
                    <a:pt x="66894" y="528091"/>
                  </a:cubicBezTo>
                  <a:cubicBezTo>
                    <a:pt x="66894" y="528091"/>
                    <a:pt x="66894" y="528091"/>
                    <a:pt x="38225" y="528091"/>
                  </a:cubicBezTo>
                  <a:cubicBezTo>
                    <a:pt x="38225" y="528091"/>
                    <a:pt x="38225" y="528091"/>
                    <a:pt x="66894" y="389106"/>
                  </a:cubicBezTo>
                  <a:cubicBezTo>
                    <a:pt x="66894" y="389106"/>
                    <a:pt x="66894" y="389106"/>
                    <a:pt x="66894" y="187817"/>
                  </a:cubicBezTo>
                  <a:cubicBezTo>
                    <a:pt x="66894" y="187817"/>
                    <a:pt x="66894" y="187817"/>
                    <a:pt x="57338" y="187817"/>
                  </a:cubicBezTo>
                  <a:cubicBezTo>
                    <a:pt x="57338" y="187817"/>
                    <a:pt x="57338" y="187817"/>
                    <a:pt x="57338" y="365143"/>
                  </a:cubicBezTo>
                  <a:cubicBezTo>
                    <a:pt x="57338" y="379520"/>
                    <a:pt x="43003" y="393898"/>
                    <a:pt x="28669" y="393898"/>
                  </a:cubicBezTo>
                  <a:cubicBezTo>
                    <a:pt x="14334" y="393898"/>
                    <a:pt x="0" y="379520"/>
                    <a:pt x="0" y="365143"/>
                  </a:cubicBezTo>
                  <a:cubicBezTo>
                    <a:pt x="0" y="365143"/>
                    <a:pt x="0" y="365143"/>
                    <a:pt x="0" y="178231"/>
                  </a:cubicBezTo>
                  <a:cubicBezTo>
                    <a:pt x="0" y="149476"/>
                    <a:pt x="23891" y="139891"/>
                    <a:pt x="38225" y="135098"/>
                  </a:cubicBezTo>
                  <a:close/>
                  <a:moveTo>
                    <a:pt x="153426" y="0"/>
                  </a:moveTo>
                  <a:cubicBezTo>
                    <a:pt x="187841" y="0"/>
                    <a:pt x="215739" y="26961"/>
                    <a:pt x="215739" y="60219"/>
                  </a:cubicBezTo>
                  <a:cubicBezTo>
                    <a:pt x="215739" y="93477"/>
                    <a:pt x="187841" y="120438"/>
                    <a:pt x="153426" y="120438"/>
                  </a:cubicBezTo>
                  <a:cubicBezTo>
                    <a:pt x="119011" y="120438"/>
                    <a:pt x="91113" y="93477"/>
                    <a:pt x="91113" y="60219"/>
                  </a:cubicBezTo>
                  <a:cubicBezTo>
                    <a:pt x="91113" y="26961"/>
                    <a:pt x="119011" y="0"/>
                    <a:pt x="153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noAutofit/>
            </a:bodyPr>
            <a:lstStyle/>
            <a:p>
              <a:endParaRPr lang="zh-CN" altLang="en-US" sz="100"/>
            </a:p>
          </p:txBody>
        </p:sp>
        <p:sp>
          <p:nvSpPr>
            <p:cNvPr id="5396" name="koppt-数值"/>
            <p:cNvSpPr txBox="1"/>
            <p:nvPr/>
          </p:nvSpPr>
          <p:spPr>
            <a:xfrm>
              <a:off x="5873" y="2416"/>
              <a:ext cx="2707" cy="628"/>
            </a:xfrm>
            <a:prstGeom prst="rect">
              <a:avLst/>
            </a:prstGeom>
            <a:noFill/>
          </p:spPr>
          <p:txBody>
            <a:bodyPr wrap="square" anchor="ctr" anchorCtr="0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bg1"/>
                  </a:solidFill>
                  <a:latin typeface="方正中等线简体" pitchFamily="65" charset="-122"/>
                  <a:ea typeface="方正中等线简体" pitchFamily="65" charset="-122"/>
                </a:defRPr>
              </a:lvl1pPr>
            </a:lstStyle>
            <a:p>
              <a:pPr algn="ctr"/>
              <a:r>
                <a:rPr lang="en-US" altLang="zh-CN" sz="2000" b="1" dirty="0">
                  <a:solidFill>
                    <a:schemeClr val="accent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</a:rPr>
                <a:t>1</a:t>
              </a:r>
              <a:r>
                <a:rPr lang="zh-CN" altLang="en-US" sz="2000" b="1" dirty="0">
                  <a:solidFill>
                    <a:schemeClr val="accent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</a:rPr>
                <a:t>毫秒</a:t>
              </a:r>
              <a:endParaRPr lang="zh-CN" altLang="en-US" sz="2000" b="1" dirty="0">
                <a:solidFill>
                  <a:schemeClr val="accent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</a:endParaRPr>
            </a:p>
          </p:txBody>
        </p:sp>
        <p:sp>
          <p:nvSpPr>
            <p:cNvPr id="5336" name="koppt-数值"/>
            <p:cNvSpPr txBox="1"/>
            <p:nvPr/>
          </p:nvSpPr>
          <p:spPr>
            <a:xfrm>
              <a:off x="6396" y="6917"/>
              <a:ext cx="1710" cy="628"/>
            </a:xfrm>
            <a:prstGeom prst="rect">
              <a:avLst/>
            </a:prstGeom>
            <a:noFill/>
          </p:spPr>
          <p:txBody>
            <a:bodyPr wrap="none" anchor="ctr" anchorCtr="0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bg1"/>
                  </a:solidFill>
                  <a:latin typeface="方正中等线简体" pitchFamily="65" charset="-122"/>
                  <a:ea typeface="方正中等线简体" pitchFamily="65" charset="-122"/>
                </a:defRPr>
              </a:lvl1pPr>
            </a:lstStyle>
            <a:p>
              <a:r>
                <a:rPr lang="en-US" altLang="zh-CN" sz="2000" b="1" dirty="0">
                  <a:solidFill>
                    <a:srgbClr val="13676C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</a:rPr>
                <a:t>100</a:t>
              </a:r>
              <a:r>
                <a:rPr lang="zh-CN" altLang="en-US" sz="2000" b="1" dirty="0">
                  <a:solidFill>
                    <a:srgbClr val="13676C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</a:rPr>
                <a:t>毫秒</a:t>
              </a:r>
              <a:endParaRPr lang="zh-CN" altLang="en-US" sz="2000" b="1" dirty="0">
                <a:solidFill>
                  <a:srgbClr val="13676C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</a:endParaRPr>
            </a:p>
          </p:txBody>
        </p:sp>
        <p:sp>
          <p:nvSpPr>
            <p:cNvPr id="2" name="koppt-图标"/>
            <p:cNvSpPr>
              <a:spLocks noChangeArrowheads="1"/>
            </p:cNvSpPr>
            <p:nvPr/>
          </p:nvSpPr>
          <p:spPr bwMode="auto">
            <a:xfrm>
              <a:off x="2314" y="5609"/>
              <a:ext cx="362" cy="845"/>
            </a:xfrm>
            <a:custGeom>
              <a:avLst/>
              <a:gdLst>
                <a:gd name="connsiteX0" fmla="*/ 62329 w 306850"/>
                <a:gd name="connsiteY0" fmla="*/ 134050 h 715285"/>
                <a:gd name="connsiteX1" fmla="*/ 230138 w 306850"/>
                <a:gd name="connsiteY1" fmla="*/ 134050 h 715285"/>
                <a:gd name="connsiteX2" fmla="*/ 244521 w 306850"/>
                <a:gd name="connsiteY2" fmla="*/ 134050 h 715285"/>
                <a:gd name="connsiteX3" fmla="*/ 254110 w 306850"/>
                <a:gd name="connsiteY3" fmla="*/ 134050 h 715285"/>
                <a:gd name="connsiteX4" fmla="*/ 268494 w 306850"/>
                <a:gd name="connsiteY4" fmla="*/ 138854 h 715285"/>
                <a:gd name="connsiteX5" fmla="*/ 302056 w 306850"/>
                <a:gd name="connsiteY5" fmla="*/ 158068 h 715285"/>
                <a:gd name="connsiteX6" fmla="*/ 306850 w 306850"/>
                <a:gd name="connsiteY6" fmla="*/ 182086 h 715285"/>
                <a:gd name="connsiteX7" fmla="*/ 306850 w 306850"/>
                <a:gd name="connsiteY7" fmla="*/ 369426 h 715285"/>
                <a:gd name="connsiteX8" fmla="*/ 278083 w 306850"/>
                <a:gd name="connsiteY8" fmla="*/ 398248 h 715285"/>
                <a:gd name="connsiteX9" fmla="*/ 249316 w 306850"/>
                <a:gd name="connsiteY9" fmla="*/ 369426 h 715285"/>
                <a:gd name="connsiteX10" fmla="*/ 249316 w 306850"/>
                <a:gd name="connsiteY10" fmla="*/ 191693 h 715285"/>
                <a:gd name="connsiteX11" fmla="*/ 244521 w 306850"/>
                <a:gd name="connsiteY11" fmla="*/ 191693 h 715285"/>
                <a:gd name="connsiteX12" fmla="*/ 244521 w 306850"/>
                <a:gd name="connsiteY12" fmla="*/ 427069 h 715285"/>
                <a:gd name="connsiteX13" fmla="*/ 244521 w 306850"/>
                <a:gd name="connsiteY13" fmla="*/ 676856 h 715285"/>
                <a:gd name="connsiteX14" fmla="*/ 206165 w 306850"/>
                <a:gd name="connsiteY14" fmla="*/ 715285 h 715285"/>
                <a:gd name="connsiteX15" fmla="*/ 172603 w 306850"/>
                <a:gd name="connsiteY15" fmla="*/ 676856 h 715285"/>
                <a:gd name="connsiteX16" fmla="*/ 172603 w 306850"/>
                <a:gd name="connsiteY16" fmla="*/ 427069 h 715285"/>
                <a:gd name="connsiteX17" fmla="*/ 153425 w 306850"/>
                <a:gd name="connsiteY17" fmla="*/ 407855 h 715285"/>
                <a:gd name="connsiteX18" fmla="*/ 134247 w 306850"/>
                <a:gd name="connsiteY18" fmla="*/ 427069 h 715285"/>
                <a:gd name="connsiteX19" fmla="*/ 134247 w 306850"/>
                <a:gd name="connsiteY19" fmla="*/ 676856 h 715285"/>
                <a:gd name="connsiteX20" fmla="*/ 95891 w 306850"/>
                <a:gd name="connsiteY20" fmla="*/ 715285 h 715285"/>
                <a:gd name="connsiteX21" fmla="*/ 62329 w 306850"/>
                <a:gd name="connsiteY21" fmla="*/ 676856 h 715285"/>
                <a:gd name="connsiteX22" fmla="*/ 62329 w 306850"/>
                <a:gd name="connsiteY22" fmla="*/ 427069 h 715285"/>
                <a:gd name="connsiteX23" fmla="*/ 62329 w 306850"/>
                <a:gd name="connsiteY23" fmla="*/ 191693 h 715285"/>
                <a:gd name="connsiteX24" fmla="*/ 57534 w 306850"/>
                <a:gd name="connsiteY24" fmla="*/ 191693 h 715285"/>
                <a:gd name="connsiteX25" fmla="*/ 57534 w 306850"/>
                <a:gd name="connsiteY25" fmla="*/ 369426 h 715285"/>
                <a:gd name="connsiteX26" fmla="*/ 28767 w 306850"/>
                <a:gd name="connsiteY26" fmla="*/ 398248 h 715285"/>
                <a:gd name="connsiteX27" fmla="*/ 0 w 306850"/>
                <a:gd name="connsiteY27" fmla="*/ 369426 h 715285"/>
                <a:gd name="connsiteX28" fmla="*/ 0 w 306850"/>
                <a:gd name="connsiteY28" fmla="*/ 182086 h 715285"/>
                <a:gd name="connsiteX29" fmla="*/ 38356 w 306850"/>
                <a:gd name="connsiteY29" fmla="*/ 138854 h 715285"/>
                <a:gd name="connsiteX30" fmla="*/ 62329 w 306850"/>
                <a:gd name="connsiteY30" fmla="*/ 134050 h 715285"/>
                <a:gd name="connsiteX31" fmla="*/ 153426 w 306850"/>
                <a:gd name="connsiteY31" fmla="*/ 0 h 715285"/>
                <a:gd name="connsiteX32" fmla="*/ 215739 w 306850"/>
                <a:gd name="connsiteY32" fmla="*/ 62313 h 715285"/>
                <a:gd name="connsiteX33" fmla="*/ 153426 w 306850"/>
                <a:gd name="connsiteY33" fmla="*/ 124626 h 715285"/>
                <a:gd name="connsiteX34" fmla="*/ 91113 w 306850"/>
                <a:gd name="connsiteY34" fmla="*/ 62313 h 715285"/>
                <a:gd name="connsiteX35" fmla="*/ 153426 w 306850"/>
                <a:gd name="connsiteY35" fmla="*/ 0 h 71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06850" h="715285">
                  <a:moveTo>
                    <a:pt x="62329" y="134050"/>
                  </a:moveTo>
                  <a:cubicBezTo>
                    <a:pt x="62329" y="134050"/>
                    <a:pt x="62329" y="134050"/>
                    <a:pt x="230138" y="134050"/>
                  </a:cubicBezTo>
                  <a:cubicBezTo>
                    <a:pt x="230138" y="134050"/>
                    <a:pt x="230138" y="134050"/>
                    <a:pt x="244521" y="134050"/>
                  </a:cubicBezTo>
                  <a:cubicBezTo>
                    <a:pt x="244521" y="134050"/>
                    <a:pt x="244521" y="134050"/>
                    <a:pt x="254110" y="134050"/>
                  </a:cubicBezTo>
                  <a:cubicBezTo>
                    <a:pt x="258905" y="134050"/>
                    <a:pt x="263699" y="138854"/>
                    <a:pt x="268494" y="138854"/>
                  </a:cubicBezTo>
                  <a:cubicBezTo>
                    <a:pt x="282877" y="138854"/>
                    <a:pt x="292467" y="148461"/>
                    <a:pt x="302056" y="158068"/>
                  </a:cubicBezTo>
                  <a:cubicBezTo>
                    <a:pt x="306850" y="162872"/>
                    <a:pt x="306850" y="172479"/>
                    <a:pt x="306850" y="182086"/>
                  </a:cubicBezTo>
                  <a:cubicBezTo>
                    <a:pt x="306850" y="182086"/>
                    <a:pt x="306850" y="182086"/>
                    <a:pt x="306850" y="369426"/>
                  </a:cubicBezTo>
                  <a:cubicBezTo>
                    <a:pt x="306850" y="383837"/>
                    <a:pt x="292467" y="398248"/>
                    <a:pt x="278083" y="398248"/>
                  </a:cubicBezTo>
                  <a:cubicBezTo>
                    <a:pt x="263699" y="398248"/>
                    <a:pt x="249316" y="383837"/>
                    <a:pt x="249316" y="369426"/>
                  </a:cubicBezTo>
                  <a:cubicBezTo>
                    <a:pt x="249316" y="369426"/>
                    <a:pt x="249316" y="369426"/>
                    <a:pt x="249316" y="191693"/>
                  </a:cubicBezTo>
                  <a:cubicBezTo>
                    <a:pt x="249316" y="191693"/>
                    <a:pt x="249316" y="191693"/>
                    <a:pt x="244521" y="191693"/>
                  </a:cubicBezTo>
                  <a:cubicBezTo>
                    <a:pt x="244521" y="191693"/>
                    <a:pt x="244521" y="191693"/>
                    <a:pt x="244521" y="427069"/>
                  </a:cubicBezTo>
                  <a:cubicBezTo>
                    <a:pt x="244521" y="427069"/>
                    <a:pt x="244521" y="427069"/>
                    <a:pt x="244521" y="676856"/>
                  </a:cubicBezTo>
                  <a:cubicBezTo>
                    <a:pt x="244521" y="696071"/>
                    <a:pt x="230138" y="715285"/>
                    <a:pt x="206165" y="715285"/>
                  </a:cubicBezTo>
                  <a:cubicBezTo>
                    <a:pt x="186987" y="715285"/>
                    <a:pt x="172603" y="696071"/>
                    <a:pt x="172603" y="676856"/>
                  </a:cubicBezTo>
                  <a:cubicBezTo>
                    <a:pt x="172603" y="676856"/>
                    <a:pt x="172603" y="676856"/>
                    <a:pt x="172603" y="427069"/>
                  </a:cubicBezTo>
                  <a:cubicBezTo>
                    <a:pt x="172603" y="412659"/>
                    <a:pt x="163014" y="407855"/>
                    <a:pt x="153425" y="407855"/>
                  </a:cubicBezTo>
                  <a:cubicBezTo>
                    <a:pt x="143836" y="407855"/>
                    <a:pt x="134247" y="412659"/>
                    <a:pt x="134247" y="427069"/>
                  </a:cubicBezTo>
                  <a:cubicBezTo>
                    <a:pt x="134247" y="427069"/>
                    <a:pt x="134247" y="427069"/>
                    <a:pt x="134247" y="676856"/>
                  </a:cubicBezTo>
                  <a:cubicBezTo>
                    <a:pt x="134247" y="696071"/>
                    <a:pt x="119863" y="715285"/>
                    <a:pt x="95891" y="715285"/>
                  </a:cubicBezTo>
                  <a:cubicBezTo>
                    <a:pt x="76712" y="715285"/>
                    <a:pt x="62329" y="696071"/>
                    <a:pt x="62329" y="676856"/>
                  </a:cubicBezTo>
                  <a:cubicBezTo>
                    <a:pt x="62329" y="676856"/>
                    <a:pt x="62329" y="676856"/>
                    <a:pt x="62329" y="427069"/>
                  </a:cubicBezTo>
                  <a:cubicBezTo>
                    <a:pt x="62329" y="427069"/>
                    <a:pt x="62329" y="427069"/>
                    <a:pt x="62329" y="191693"/>
                  </a:cubicBezTo>
                  <a:cubicBezTo>
                    <a:pt x="62329" y="191693"/>
                    <a:pt x="62329" y="191693"/>
                    <a:pt x="57534" y="191693"/>
                  </a:cubicBezTo>
                  <a:cubicBezTo>
                    <a:pt x="57534" y="191693"/>
                    <a:pt x="57534" y="191693"/>
                    <a:pt x="57534" y="369426"/>
                  </a:cubicBezTo>
                  <a:cubicBezTo>
                    <a:pt x="57534" y="383837"/>
                    <a:pt x="43151" y="398248"/>
                    <a:pt x="28767" y="398248"/>
                  </a:cubicBezTo>
                  <a:cubicBezTo>
                    <a:pt x="9589" y="398248"/>
                    <a:pt x="0" y="383837"/>
                    <a:pt x="0" y="369426"/>
                  </a:cubicBezTo>
                  <a:cubicBezTo>
                    <a:pt x="0" y="369426"/>
                    <a:pt x="0" y="369426"/>
                    <a:pt x="0" y="182086"/>
                  </a:cubicBezTo>
                  <a:cubicBezTo>
                    <a:pt x="0" y="153265"/>
                    <a:pt x="19178" y="143657"/>
                    <a:pt x="38356" y="138854"/>
                  </a:cubicBezTo>
                  <a:cubicBezTo>
                    <a:pt x="47945" y="134050"/>
                    <a:pt x="57534" y="134050"/>
                    <a:pt x="62329" y="134050"/>
                  </a:cubicBezTo>
                  <a:close/>
                  <a:moveTo>
                    <a:pt x="153426" y="0"/>
                  </a:moveTo>
                  <a:cubicBezTo>
                    <a:pt x="187841" y="0"/>
                    <a:pt x="215739" y="27898"/>
                    <a:pt x="215739" y="62313"/>
                  </a:cubicBezTo>
                  <a:cubicBezTo>
                    <a:pt x="215739" y="96728"/>
                    <a:pt x="187841" y="124626"/>
                    <a:pt x="153426" y="124626"/>
                  </a:cubicBezTo>
                  <a:cubicBezTo>
                    <a:pt x="119011" y="124626"/>
                    <a:pt x="91113" y="96728"/>
                    <a:pt x="91113" y="62313"/>
                  </a:cubicBezTo>
                  <a:cubicBezTo>
                    <a:pt x="91113" y="27898"/>
                    <a:pt x="119011" y="0"/>
                    <a:pt x="153426" y="0"/>
                  </a:cubicBezTo>
                  <a:close/>
                </a:path>
              </a:pathLst>
            </a:custGeom>
            <a:solidFill>
              <a:srgbClr val="1367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noAutofit/>
            </a:bodyPr>
            <a:p>
              <a:endParaRPr lang="zh-CN" altLang="en-US" sz="100"/>
            </a:p>
          </p:txBody>
        </p:sp>
        <p:cxnSp>
          <p:nvCxnSpPr>
            <p:cNvPr id="3" name="直接箭头连接符 2"/>
            <p:cNvCxnSpPr/>
            <p:nvPr/>
          </p:nvCxnSpPr>
          <p:spPr>
            <a:xfrm flipH="1">
              <a:off x="3906" y="3263"/>
              <a:ext cx="732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koppt-数值"/>
            <p:cNvSpPr txBox="1"/>
            <p:nvPr/>
          </p:nvSpPr>
          <p:spPr>
            <a:xfrm>
              <a:off x="11413" y="3506"/>
              <a:ext cx="2707" cy="628"/>
            </a:xfrm>
            <a:prstGeom prst="rect">
              <a:avLst/>
            </a:prstGeom>
            <a:noFill/>
          </p:spPr>
          <p:txBody>
            <a:bodyPr wrap="square" anchor="ctr" anchorCtr="0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bg1"/>
                  </a:solidFill>
                  <a:latin typeface="方正中等线简体" pitchFamily="65" charset="-122"/>
                  <a:ea typeface="方正中等线简体" pitchFamily="65" charset="-122"/>
                </a:defRPr>
              </a:lvl1pPr>
            </a:lstStyle>
            <a:p>
              <a:pPr algn="ctr"/>
              <a:r>
                <a:rPr lang="en-US" altLang="zh-CN" sz="2000" b="1" dirty="0">
                  <a:solidFill>
                    <a:schemeClr val="accent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</a:rPr>
                <a:t>5G</a:t>
              </a:r>
              <a:endParaRPr lang="en-US" altLang="zh-CN" sz="2000" b="1" dirty="0">
                <a:solidFill>
                  <a:schemeClr val="accent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</a:endParaRPr>
            </a:p>
          </p:txBody>
        </p:sp>
        <p:sp>
          <p:nvSpPr>
            <p:cNvPr id="5" name="koppt-数值"/>
            <p:cNvSpPr txBox="1"/>
            <p:nvPr/>
          </p:nvSpPr>
          <p:spPr>
            <a:xfrm>
              <a:off x="12131" y="5541"/>
              <a:ext cx="1451" cy="1113"/>
            </a:xfrm>
            <a:prstGeom prst="rect">
              <a:avLst/>
            </a:prstGeom>
            <a:noFill/>
          </p:spPr>
          <p:txBody>
            <a:bodyPr wrap="square" anchor="ctr" anchorCtr="0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bg1"/>
                  </a:solidFill>
                  <a:latin typeface="方正中等线简体" pitchFamily="65" charset="-122"/>
                  <a:ea typeface="方正中等线简体" pitchFamily="65" charset="-122"/>
                </a:defRPr>
              </a:lvl1pPr>
            </a:lstStyle>
            <a:p>
              <a:pPr algn="ctr"/>
              <a:r>
                <a:rPr lang="zh-CN" altLang="en-US" sz="2000" b="1" dirty="0">
                  <a:solidFill>
                    <a:srgbClr val="13676C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</a:rPr>
                <a:t>痛觉神经</a:t>
              </a:r>
              <a:endParaRPr lang="zh-CN" altLang="en-US" sz="2000" b="1" dirty="0">
                <a:solidFill>
                  <a:srgbClr val="13676C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</a:endParaRPr>
            </a:p>
          </p:txBody>
        </p:sp>
        <p:cxnSp>
          <p:nvCxnSpPr>
            <p:cNvPr id="8" name="直接箭头连接符 7"/>
            <p:cNvCxnSpPr/>
            <p:nvPr/>
          </p:nvCxnSpPr>
          <p:spPr>
            <a:xfrm flipH="1" flipV="1">
              <a:off x="3857" y="6654"/>
              <a:ext cx="7538" cy="5"/>
            </a:xfrm>
            <a:prstGeom prst="straightConnector1">
              <a:avLst/>
            </a:prstGeom>
            <a:ln>
              <a:solidFill>
                <a:srgbClr val="436269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/>
          <p:cNvGrpSpPr/>
          <p:nvPr/>
        </p:nvGrpSpPr>
        <p:grpSpPr>
          <a:xfrm>
            <a:off x="563245" y="250825"/>
            <a:ext cx="5080000" cy="1138555"/>
            <a:chOff x="1866" y="1396"/>
            <a:chExt cx="8000" cy="1793"/>
          </a:xfrm>
        </p:grpSpPr>
        <p:sp>
          <p:nvSpPr>
            <p:cNvPr id="9" name="文本框 10"/>
            <p:cNvSpPr txBox="1"/>
            <p:nvPr/>
          </p:nvSpPr>
          <p:spPr>
            <a:xfrm>
              <a:off x="1866" y="1396"/>
              <a:ext cx="500" cy="15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A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8197" name="文本框 11"/>
            <p:cNvSpPr txBox="1"/>
            <p:nvPr/>
          </p:nvSpPr>
          <p:spPr>
            <a:xfrm>
              <a:off x="2612" y="2175"/>
              <a:ext cx="4232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pplication   scenario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  <p:sp>
          <p:nvSpPr>
            <p:cNvPr id="11" name="文本框 4"/>
            <p:cNvSpPr txBox="1"/>
            <p:nvPr/>
          </p:nvSpPr>
          <p:spPr>
            <a:xfrm>
              <a:off x="1866" y="2609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5G</a:t>
              </a:r>
              <a:r>
                <a: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时代对应用场景的预测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</p:grp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自动驾驶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7260" y="891540"/>
            <a:ext cx="7269480" cy="4543425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563245" y="250825"/>
            <a:ext cx="5080000" cy="1138555"/>
            <a:chOff x="1866" y="1396"/>
            <a:chExt cx="8000" cy="1793"/>
          </a:xfrm>
        </p:grpSpPr>
        <p:sp>
          <p:nvSpPr>
            <p:cNvPr id="6" name="文本框 10"/>
            <p:cNvSpPr txBox="1"/>
            <p:nvPr/>
          </p:nvSpPr>
          <p:spPr>
            <a:xfrm>
              <a:off x="1866" y="1396"/>
              <a:ext cx="500" cy="15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A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8197" name="文本框 11"/>
            <p:cNvSpPr txBox="1"/>
            <p:nvPr/>
          </p:nvSpPr>
          <p:spPr>
            <a:xfrm>
              <a:off x="2612" y="2175"/>
              <a:ext cx="4232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pplication   scenario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  <p:sp>
          <p:nvSpPr>
            <p:cNvPr id="7" name="文本框 4"/>
            <p:cNvSpPr txBox="1"/>
            <p:nvPr/>
          </p:nvSpPr>
          <p:spPr>
            <a:xfrm>
              <a:off x="1866" y="2609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5G</a:t>
              </a:r>
              <a:r>
                <a: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时代对应用场景的预测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4005" y="20955"/>
            <a:ext cx="10058400" cy="6286500"/>
          </a:xfrm>
          <a:prstGeom prst="rect">
            <a:avLst/>
          </a:prstGeom>
        </p:spPr>
      </p:pic>
      <p:sp>
        <p:nvSpPr>
          <p:cNvPr id="9229" name="文本框 19"/>
          <p:cNvSpPr txBox="1"/>
          <p:nvPr/>
        </p:nvSpPr>
        <p:spPr>
          <a:xfrm>
            <a:off x="501650" y="2040255"/>
            <a:ext cx="3827145" cy="17068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大容量、低功耗mMTC：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物联网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生产线闲置资源利用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物流、农业、工业，智能家居，智慧城市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63245" y="250825"/>
            <a:ext cx="5080000" cy="1138555"/>
            <a:chOff x="1866" y="1396"/>
            <a:chExt cx="8000" cy="1793"/>
          </a:xfrm>
        </p:grpSpPr>
        <p:sp>
          <p:nvSpPr>
            <p:cNvPr id="6" name="文本框 10"/>
            <p:cNvSpPr txBox="1"/>
            <p:nvPr/>
          </p:nvSpPr>
          <p:spPr>
            <a:xfrm>
              <a:off x="1866" y="1396"/>
              <a:ext cx="500" cy="15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A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8197" name="文本框 11"/>
            <p:cNvSpPr txBox="1"/>
            <p:nvPr/>
          </p:nvSpPr>
          <p:spPr>
            <a:xfrm>
              <a:off x="2612" y="2175"/>
              <a:ext cx="4232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pplication   scenario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  <p:sp>
          <p:nvSpPr>
            <p:cNvPr id="7" name="文本框 4"/>
            <p:cNvSpPr txBox="1"/>
            <p:nvPr/>
          </p:nvSpPr>
          <p:spPr>
            <a:xfrm>
              <a:off x="1866" y="2609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5G</a:t>
              </a:r>
              <a:r>
                <a: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时代对应用场景的预测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3" name="组合 12"/>
          <p:cNvGrpSpPr/>
          <p:nvPr/>
        </p:nvGrpSpPr>
        <p:grpSpPr>
          <a:xfrm>
            <a:off x="5502910" y="0"/>
            <a:ext cx="2164715" cy="5739765"/>
            <a:chOff x="8666" y="0"/>
            <a:chExt cx="3409" cy="9039"/>
          </a:xfrm>
        </p:grpSpPr>
        <p:sp>
          <p:nvSpPr>
            <p:cNvPr id="5" name="直接连接符 4"/>
            <p:cNvSpPr/>
            <p:nvPr/>
          </p:nvSpPr>
          <p:spPr>
            <a:xfrm>
              <a:off x="8855" y="6257"/>
              <a:ext cx="3221" cy="2783"/>
            </a:xfrm>
            <a:prstGeom prst="line">
              <a:avLst/>
            </a:prstGeom>
            <a:ln>
              <a:gradFill>
                <a:gsLst>
                  <a:gs pos="0">
                    <a:srgbClr val="8F9093"/>
                  </a:gs>
                  <a:gs pos="41000">
                    <a:srgbClr val="42444A"/>
                  </a:gs>
                  <a:gs pos="83000">
                    <a:srgbClr val="404247"/>
                  </a:gs>
                  <a:gs pos="100000">
                    <a:srgbClr val="37383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sp>
        <p:sp>
          <p:nvSpPr>
            <p:cNvPr id="6" name="直接连接符 5"/>
            <p:cNvSpPr>
              <a:endCxn id="9" idx="7"/>
            </p:cNvSpPr>
            <p:nvPr/>
          </p:nvSpPr>
          <p:spPr>
            <a:xfrm flipV="1">
              <a:off x="8855" y="2374"/>
              <a:ext cx="3156" cy="3751"/>
            </a:xfrm>
            <a:prstGeom prst="line">
              <a:avLst/>
            </a:prstGeom>
            <a:ln>
              <a:gradFill>
                <a:gsLst>
                  <a:gs pos="0">
                    <a:srgbClr val="2E3036"/>
                  </a:gs>
                  <a:gs pos="41000">
                    <a:srgbClr val="42444A"/>
                  </a:gs>
                  <a:gs pos="83000">
                    <a:srgbClr val="404247"/>
                  </a:gs>
                  <a:gs pos="100000">
                    <a:srgbClr val="37383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sp>
        <p:sp>
          <p:nvSpPr>
            <p:cNvPr id="7" name="直接连接符 6"/>
            <p:cNvSpPr/>
            <p:nvPr/>
          </p:nvSpPr>
          <p:spPr>
            <a:xfrm flipH="1" flipV="1">
              <a:off x="10942" y="0"/>
              <a:ext cx="1002" cy="2424"/>
            </a:xfrm>
            <a:prstGeom prst="line">
              <a:avLst/>
            </a:prstGeom>
            <a:ln>
              <a:gradFill>
                <a:gsLst>
                  <a:gs pos="0">
                    <a:srgbClr val="3B3B3C"/>
                  </a:gs>
                  <a:gs pos="41000">
                    <a:srgbClr val="42444A"/>
                  </a:gs>
                  <a:gs pos="83000">
                    <a:srgbClr val="404247"/>
                  </a:gs>
                  <a:gs pos="100000">
                    <a:srgbClr val="3A3A3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sp>
        <p:sp>
          <p:nvSpPr>
            <p:cNvPr id="8" name="椭圆 7"/>
            <p:cNvSpPr/>
            <p:nvPr/>
          </p:nvSpPr>
          <p:spPr>
            <a:xfrm>
              <a:off x="8666" y="6044"/>
              <a:ext cx="283" cy="283"/>
            </a:xfrm>
            <a:prstGeom prst="ellipse">
              <a:avLst/>
            </a:prstGeom>
            <a:solidFill>
              <a:srgbClr val="77E3E9"/>
            </a:solidFill>
            <a:ln>
              <a:solidFill>
                <a:srgbClr val="BEFAF9"/>
              </a:solidFill>
            </a:ln>
            <a:effectLst>
              <a:glow rad="76200">
                <a:schemeClr val="accent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9" name="椭圆 8"/>
            <p:cNvSpPr>
              <a:spLocks noChangeAspect="1"/>
            </p:cNvSpPr>
            <p:nvPr/>
          </p:nvSpPr>
          <p:spPr>
            <a:xfrm>
              <a:off x="11866" y="2349"/>
              <a:ext cx="170" cy="170"/>
            </a:xfrm>
            <a:prstGeom prst="ellipse">
              <a:avLst/>
            </a:prstGeom>
            <a:solidFill>
              <a:srgbClr val="77E3E9"/>
            </a:solidFill>
            <a:ln>
              <a:solidFill>
                <a:srgbClr val="BEFAF9"/>
              </a:solidFill>
            </a:ln>
            <a:effectLst>
              <a:glow rad="76200">
                <a:schemeClr val="accent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2293620" y="3254375"/>
            <a:ext cx="2919730" cy="368300"/>
          </a:xfrm>
          <a:prstGeom prst="rect">
            <a:avLst/>
          </a:prstGeom>
          <a:noFill/>
          <a:effectLst>
            <a:glow>
              <a:schemeClr val="accent1">
                <a:alpha val="100000"/>
              </a:schemeClr>
            </a:glow>
          </a:effectLst>
        </p:spPr>
        <p:txBody>
          <a:bodyPr wrap="square" rtlCol="0">
            <a:spAutoFit/>
          </a:bodyPr>
          <a:p>
            <a:r>
              <a:rPr lang="zh-CN" altLang="en-US" noProof="1">
                <a:solidFill>
                  <a:srgbClr val="F1F2F1"/>
                </a:solidFill>
                <a:latin typeface="锐字锐线极限黑简1.0" panose="02010604000000000000" charset="-122"/>
                <a:ea typeface="锐字锐线极限黑简1.0" panose="02010604000000000000" charset="-122"/>
                <a:cs typeface="+mn-cs"/>
              </a:rPr>
              <a:t>通讯发展商业过程</a:t>
            </a:r>
            <a:endParaRPr lang="zh-CN" altLang="en-US" noProof="1">
              <a:solidFill>
                <a:srgbClr val="F1F2F1"/>
              </a:solidFill>
              <a:latin typeface="锐字锐线极限黑简1.0" panose="02010604000000000000" charset="-122"/>
              <a:ea typeface="锐字锐线极限黑简1.0" panose="02010604000000000000" charset="-122"/>
            </a:endParaRPr>
          </a:p>
        </p:txBody>
      </p:sp>
      <p:sp>
        <p:nvSpPr>
          <p:cNvPr id="5123" name="文本框 10"/>
          <p:cNvSpPr txBox="1"/>
          <p:nvPr/>
        </p:nvSpPr>
        <p:spPr>
          <a:xfrm>
            <a:off x="2190750" y="2446338"/>
            <a:ext cx="31750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C</a:t>
            </a:r>
            <a:endParaRPr lang="en-US" altLang="zh-CN" sz="6000">
              <a:solidFill>
                <a:srgbClr val="33AFB7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sp>
        <p:nvSpPr>
          <p:cNvPr id="5124" name="文本框 11"/>
          <p:cNvSpPr txBox="1"/>
          <p:nvPr/>
        </p:nvSpPr>
        <p:spPr>
          <a:xfrm>
            <a:off x="2647950" y="2944813"/>
            <a:ext cx="1668463" cy="2755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rPr>
              <a:t>ommunication</a:t>
            </a:r>
            <a:endParaRPr lang="en-US" altLang="zh-CN" sz="1200">
              <a:solidFill>
                <a:srgbClr val="F1F2F1"/>
              </a:solidFill>
              <a:latin typeface="Orator Std Pitch" panose="02010600010101010101" charset="-122"/>
              <a:ea typeface="Orator Std Pitch" panose="02010600010101010101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14" name="文本框 2"/>
          <p:cNvSpPr txBox="1"/>
          <p:nvPr/>
        </p:nvSpPr>
        <p:spPr>
          <a:xfrm>
            <a:off x="544830" y="1984375"/>
            <a:ext cx="5077460" cy="1938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200000"/>
              </a:lnSpc>
            </a:pPr>
            <a:r>
              <a:rPr lang="zh-CN" altLang="en-US" sz="20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5</a:t>
            </a:r>
            <a:r>
              <a:rPr lang="en-US" altLang="zh-CN" sz="20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G</a:t>
            </a:r>
            <a:r>
              <a:rPr lang="zh-CN" altLang="en-US" sz="20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附加产业 ：安全</a:t>
            </a:r>
            <a:endParaRPr lang="zh-CN" altLang="en-US" sz="20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  <a:p>
            <a:pPr>
              <a:lnSpc>
                <a:spcPct val="200000"/>
              </a:lnSpc>
            </a:pPr>
            <a:endParaRPr lang="zh-CN" altLang="en-US" sz="20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0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越依赖科技，越需要重视安全</a:t>
            </a:r>
            <a:endParaRPr lang="zh-CN" altLang="en-US" sz="2000" b="1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</p:txBody>
      </p:sp>
      <p:pic>
        <p:nvPicPr>
          <p:cNvPr id="2" name="图片 1" descr="微信图片_201907250941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9320000">
            <a:off x="6657975" y="-60325"/>
            <a:ext cx="6326505" cy="6326505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H="1">
            <a:off x="5652135" y="10160"/>
            <a:ext cx="1132840" cy="5657850"/>
          </a:xfrm>
          <a:prstGeom prst="line">
            <a:avLst/>
          </a:prstGeom>
          <a:ln w="60325">
            <a:solidFill>
              <a:srgbClr val="282A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563245" y="250825"/>
            <a:ext cx="5080000" cy="1138555"/>
            <a:chOff x="1866" y="1396"/>
            <a:chExt cx="8000" cy="1793"/>
          </a:xfrm>
        </p:grpSpPr>
        <p:sp>
          <p:nvSpPr>
            <p:cNvPr id="6" name="文本框 10"/>
            <p:cNvSpPr txBox="1"/>
            <p:nvPr/>
          </p:nvSpPr>
          <p:spPr>
            <a:xfrm>
              <a:off x="1866" y="1396"/>
              <a:ext cx="500" cy="15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A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8197" name="文本框 11"/>
            <p:cNvSpPr txBox="1"/>
            <p:nvPr/>
          </p:nvSpPr>
          <p:spPr>
            <a:xfrm>
              <a:off x="2612" y="2175"/>
              <a:ext cx="4232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pplication   scenario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  <p:sp>
          <p:nvSpPr>
            <p:cNvPr id="7" name="文本框 4"/>
            <p:cNvSpPr txBox="1"/>
            <p:nvPr/>
          </p:nvSpPr>
          <p:spPr>
            <a:xfrm>
              <a:off x="1866" y="2609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5G</a:t>
              </a:r>
              <a:r>
                <a: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时代对应用场景的预测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立体三角形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40050" y="1435100"/>
            <a:ext cx="5951855" cy="3720465"/>
          </a:xfrm>
          <a:prstGeom prst="rect">
            <a:avLst/>
          </a:prstGeom>
        </p:spPr>
      </p:pic>
      <p:pic>
        <p:nvPicPr>
          <p:cNvPr id="2" name="图片 1" descr="立体三角形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0725" y="2271395"/>
            <a:ext cx="3933190" cy="2458085"/>
          </a:xfrm>
          <a:prstGeom prst="rect">
            <a:avLst/>
          </a:prstGeom>
        </p:spPr>
      </p:pic>
      <p:sp>
        <p:nvSpPr>
          <p:cNvPr id="9229" name="文本框 19"/>
          <p:cNvSpPr txBox="1"/>
          <p:nvPr/>
        </p:nvSpPr>
        <p:spPr>
          <a:xfrm>
            <a:off x="1242695" y="4348480"/>
            <a:ext cx="6415405" cy="7372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4</a:t>
            </a:r>
            <a:r>
              <a:rPr lang="en-US" altLang="zh-CN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G</a:t>
            </a: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改变生活，5</a:t>
            </a:r>
            <a:r>
              <a:rPr lang="en-US" altLang="zh-CN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G</a:t>
            </a: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改变社会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5</a:t>
            </a:r>
            <a:r>
              <a:rPr lang="en-US" altLang="zh-CN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G</a:t>
            </a:r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正在引领着互联网，由消费互联网转向产业互联网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71625" y="1808480"/>
            <a:ext cx="236156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200" b="1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工信部部长苗圩说</a:t>
            </a:r>
            <a:endParaRPr lang="zh-CN" altLang="en-US" sz="1200" b="1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5</a:t>
            </a:r>
            <a:r>
              <a:rPr lang="en-US" altLang="zh-CN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G</a:t>
            </a:r>
            <a:r>
              <a: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应用二八分</a:t>
            </a:r>
            <a:endParaRPr lang="zh-CN" alt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20％用于通信，80%用于物联网</a:t>
            </a:r>
            <a:endParaRPr lang="zh-CN" alt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33265" y="1626235"/>
            <a:ext cx="325310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200" b="1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马化腾（</a:t>
            </a:r>
            <a:r>
              <a:rPr lang="en-US" altLang="zh-CN" sz="1200" b="1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p</a:t>
            </a:r>
            <a:r>
              <a:rPr lang="zh-CN" altLang="en-US" sz="1200" b="1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ony）说</a:t>
            </a:r>
            <a:endParaRPr lang="zh-CN" alt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产业（工业）互联网是互联网的下半场</a:t>
            </a:r>
            <a:endParaRPr lang="zh-CN" alt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63245" y="250825"/>
            <a:ext cx="5080000" cy="1138555"/>
            <a:chOff x="1866" y="1396"/>
            <a:chExt cx="8000" cy="1793"/>
          </a:xfrm>
        </p:grpSpPr>
        <p:sp>
          <p:nvSpPr>
            <p:cNvPr id="4" name="文本框 10"/>
            <p:cNvSpPr txBox="1"/>
            <p:nvPr/>
          </p:nvSpPr>
          <p:spPr>
            <a:xfrm>
              <a:off x="1866" y="1396"/>
              <a:ext cx="500" cy="15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A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8197" name="文本框 11"/>
            <p:cNvSpPr txBox="1"/>
            <p:nvPr/>
          </p:nvSpPr>
          <p:spPr>
            <a:xfrm>
              <a:off x="2612" y="2175"/>
              <a:ext cx="4232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pplication   scenario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  <p:sp>
          <p:nvSpPr>
            <p:cNvPr id="7" name="文本框 4"/>
            <p:cNvSpPr txBox="1"/>
            <p:nvPr/>
          </p:nvSpPr>
          <p:spPr>
            <a:xfrm>
              <a:off x="1866" y="2609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5G</a:t>
              </a:r>
              <a:r>
                <a: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时代对应用场景的预测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D:\新媒体\线下分享会\PPT\5G动图(1).gif5G动图(1)"/>
          <p:cNvPicPr>
            <a:picLocks noChangeAspect="1"/>
          </p:cNvPicPr>
          <p:nvPr/>
        </p:nvPicPr>
        <p:blipFill>
          <a:blip r:embed="rId1"/>
          <a:srcRect l="1" r="1"/>
          <a:stretch>
            <a:fillRect/>
          </a:stretch>
        </p:blipFill>
        <p:spPr>
          <a:xfrm>
            <a:off x="0" y="-476885"/>
            <a:ext cx="9152255" cy="5720080"/>
          </a:xfrm>
          <a:prstGeom prst="rect">
            <a:avLst/>
          </a:prstGeom>
        </p:spPr>
      </p:pic>
      <p:sp>
        <p:nvSpPr>
          <p:cNvPr id="9229" name="文本框 19"/>
          <p:cNvSpPr txBox="1"/>
          <p:nvPr/>
        </p:nvSpPr>
        <p:spPr>
          <a:xfrm>
            <a:off x="1928495" y="4389755"/>
            <a:ext cx="5676265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6月6号，颁发了5</a:t>
            </a:r>
            <a:r>
              <a:rPr lang="en-US" altLang="zh-CN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G</a:t>
            </a:r>
            <a:r>
              <a: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牌照</a:t>
            </a:r>
            <a:endParaRPr lang="zh-CN" alt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中国移动，电信，联通，中国广播电视网络有限公司</a:t>
            </a:r>
            <a:endParaRPr lang="zh-CN" altLang="en-US" sz="12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教育医疗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5400" y="-8890"/>
            <a:ext cx="9159240" cy="5725160"/>
          </a:xfrm>
          <a:prstGeom prst="rect">
            <a:avLst/>
          </a:prstGeom>
        </p:spPr>
      </p:pic>
      <p:sp>
        <p:nvSpPr>
          <p:cNvPr id="9229" name="文本框 19"/>
          <p:cNvSpPr txBox="1"/>
          <p:nvPr/>
        </p:nvSpPr>
        <p:spPr>
          <a:xfrm>
            <a:off x="407988" y="1802765"/>
            <a:ext cx="8292465" cy="18148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200000"/>
              </a:lnSpc>
            </a:pPr>
            <a:r>
              <a:rPr lang="zh-CN" altLang="en-US" sz="28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移动通信技术，重在移动</a:t>
            </a:r>
            <a:endParaRPr lang="zh-CN" altLang="en-US" sz="28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8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类似医疗和教育，真的需要移动通信技术么 ??</a:t>
            </a:r>
            <a:endParaRPr lang="zh-CN" altLang="en-US" sz="28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29" name="文本框 19"/>
          <p:cNvSpPr txBox="1"/>
          <p:nvPr/>
        </p:nvSpPr>
        <p:spPr>
          <a:xfrm>
            <a:off x="501650" y="2040255"/>
            <a:ext cx="567626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ITU（国际电信组织）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3GPP（ITU旗下标准投票组织）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r>
              <a:rPr lang="zh-CN" altLang="en-US" sz="14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（配几张华为和高通争标准的新闻图片，别放一张，要那种多张新闻的感觉）</a:t>
            </a:r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endParaRPr lang="zh-CN" altLang="en-US" sz="14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  <p:pic>
        <p:nvPicPr>
          <p:cNvPr id="2" name="图片 1" descr="报纸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9850" y="-28575"/>
            <a:ext cx="9188450" cy="574357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图片 7" descr="微信图片_2019072616033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1275" y="-22860"/>
            <a:ext cx="9517380" cy="594804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0"/>
            <a:ext cx="9540240" cy="6099810"/>
          </a:xfrm>
          <a:prstGeom prst="rect">
            <a:avLst/>
          </a:prstGeom>
          <a:solidFill>
            <a:schemeClr val="tx1">
              <a:lumMod val="95000"/>
              <a:lumOff val="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8735" y="2399030"/>
            <a:ext cx="90798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2400" b="1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sym typeface="+mn-ea"/>
              </a:rPr>
              <a:t>通信业，你必须了解的高通</a:t>
            </a:r>
            <a:endParaRPr lang="zh-CN" altLang="en-US" sz="2400" b="1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灯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7080" y="-214630"/>
            <a:ext cx="10389870" cy="584454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218" name="组合 7"/>
          <p:cNvGrpSpPr/>
          <p:nvPr/>
        </p:nvGrpSpPr>
        <p:grpSpPr>
          <a:xfrm>
            <a:off x="381000" y="255588"/>
            <a:ext cx="5175250" cy="1116012"/>
            <a:chOff x="2324" y="1760"/>
            <a:chExt cx="8150" cy="1759"/>
          </a:xfrm>
        </p:grpSpPr>
        <p:sp>
          <p:nvSpPr>
            <p:cNvPr id="9219" name="文本框 99"/>
            <p:cNvSpPr txBox="1"/>
            <p:nvPr/>
          </p:nvSpPr>
          <p:spPr>
            <a:xfrm>
              <a:off x="2474" y="2939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美国对华为的态度为何恶劣</a:t>
              </a:r>
              <a:endParaRPr lang="zh-CN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9220" name="文本框 10"/>
            <p:cNvSpPr txBox="1"/>
            <p:nvPr/>
          </p:nvSpPr>
          <p:spPr>
            <a:xfrm>
              <a:off x="2324" y="1760"/>
              <a:ext cx="500" cy="15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C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9221" name="文本框 11"/>
            <p:cNvSpPr txBox="1"/>
            <p:nvPr/>
          </p:nvSpPr>
          <p:spPr>
            <a:xfrm>
              <a:off x="3070" y="2539"/>
              <a:ext cx="2626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ompetition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1430020" y="1398270"/>
            <a:ext cx="6793865" cy="3801110"/>
            <a:chOff x="2176" y="2005"/>
            <a:chExt cx="10699" cy="5986"/>
          </a:xfrm>
        </p:grpSpPr>
        <p:grpSp>
          <p:nvGrpSpPr>
            <p:cNvPr id="36" name="组合 35"/>
            <p:cNvGrpSpPr/>
            <p:nvPr/>
          </p:nvGrpSpPr>
          <p:grpSpPr>
            <a:xfrm>
              <a:off x="2176" y="2005"/>
              <a:ext cx="10619" cy="5986"/>
              <a:chOff x="2176" y="1327"/>
              <a:chExt cx="10619" cy="5986"/>
            </a:xfrm>
          </p:grpSpPr>
          <p:sp>
            <p:nvSpPr>
              <p:cNvPr id="11" name="椭圆 10"/>
              <p:cNvSpPr>
                <a:spLocks noChangeAspect="1"/>
              </p:cNvSpPr>
              <p:nvPr/>
            </p:nvSpPr>
            <p:spPr>
              <a:xfrm>
                <a:off x="9729" y="6164"/>
                <a:ext cx="283" cy="283"/>
              </a:xfrm>
              <a:prstGeom prst="ellipse">
                <a:avLst/>
              </a:prstGeom>
              <a:solidFill>
                <a:srgbClr val="77BFC5"/>
              </a:solidFill>
              <a:ln>
                <a:noFill/>
              </a:ln>
              <a:effectLst>
                <a:glow rad="101600">
                  <a:schemeClr val="accent1"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11599" y="1327"/>
                <a:ext cx="1196" cy="1196"/>
              </a:xfrm>
              <a:prstGeom prst="ellipse">
                <a:avLst/>
              </a:prstGeom>
              <a:noFill/>
              <a:ln w="19050">
                <a:solidFill>
                  <a:srgbClr val="A9EBE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>
                <a:spLocks noChangeAspect="1"/>
              </p:cNvSpPr>
              <p:nvPr/>
            </p:nvSpPr>
            <p:spPr>
              <a:xfrm>
                <a:off x="10139" y="3694"/>
                <a:ext cx="603" cy="603"/>
              </a:xfrm>
              <a:prstGeom prst="ellipse">
                <a:avLst/>
              </a:prstGeom>
              <a:solidFill>
                <a:srgbClr val="1D9BA1"/>
              </a:solidFill>
              <a:ln>
                <a:noFill/>
              </a:ln>
              <a:effectLst>
                <a:glow rad="101600">
                  <a:schemeClr val="accent1"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cxnSp>
            <p:nvCxnSpPr>
              <p:cNvPr id="12" name="直接连接符 11"/>
              <p:cNvCxnSpPr>
                <a:stCxn id="4" idx="3"/>
                <a:endCxn id="6" idx="0"/>
              </p:cNvCxnSpPr>
              <p:nvPr/>
            </p:nvCxnSpPr>
            <p:spPr>
              <a:xfrm flipH="1">
                <a:off x="2283" y="2402"/>
                <a:ext cx="315" cy="3318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>
                <a:stCxn id="15" idx="2"/>
                <a:endCxn id="6" idx="5"/>
              </p:cNvCxnSpPr>
              <p:nvPr/>
            </p:nvCxnSpPr>
            <p:spPr>
              <a:xfrm flipH="1" flipV="1">
                <a:off x="2358" y="5902"/>
                <a:ext cx="1977" cy="703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>
                <a:stCxn id="10" idx="2"/>
                <a:endCxn id="6" idx="7"/>
              </p:cNvCxnSpPr>
              <p:nvPr/>
            </p:nvCxnSpPr>
            <p:spPr>
              <a:xfrm flipH="1">
                <a:off x="2358" y="4120"/>
                <a:ext cx="3981" cy="1631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5" idx="3"/>
              </p:cNvCxnSpPr>
              <p:nvPr/>
            </p:nvCxnSpPr>
            <p:spPr>
              <a:xfrm flipH="1">
                <a:off x="2324" y="4543"/>
                <a:ext cx="1500" cy="1208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>
                <a:stCxn id="5" idx="1"/>
              </p:cNvCxnSpPr>
              <p:nvPr/>
            </p:nvCxnSpPr>
            <p:spPr>
              <a:xfrm flipH="1" flipV="1">
                <a:off x="3005" y="2576"/>
                <a:ext cx="819" cy="1633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>
                <a:stCxn id="7" idx="2"/>
              </p:cNvCxnSpPr>
              <p:nvPr/>
            </p:nvCxnSpPr>
            <p:spPr>
              <a:xfrm flipH="1" flipV="1">
                <a:off x="3458" y="2123"/>
                <a:ext cx="1863" cy="139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>
                <a:stCxn id="7" idx="3"/>
                <a:endCxn id="5" idx="7"/>
              </p:cNvCxnSpPr>
              <p:nvPr/>
            </p:nvCxnSpPr>
            <p:spPr>
              <a:xfrm flipH="1">
                <a:off x="4158" y="2312"/>
                <a:ext cx="1184" cy="1897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>
                <a:endCxn id="7" idx="6"/>
              </p:cNvCxnSpPr>
              <p:nvPr/>
            </p:nvCxnSpPr>
            <p:spPr>
              <a:xfrm flipH="1" flipV="1">
                <a:off x="5464" y="2262"/>
                <a:ext cx="3210" cy="201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 flipH="1">
                <a:off x="8220" y="2463"/>
                <a:ext cx="454" cy="794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3" idx="2"/>
              </p:cNvCxnSpPr>
              <p:nvPr/>
            </p:nvCxnSpPr>
            <p:spPr>
              <a:xfrm flipH="1">
                <a:off x="8674" y="1925"/>
                <a:ext cx="2925" cy="538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endCxn id="9" idx="7"/>
              </p:cNvCxnSpPr>
              <p:nvPr/>
            </p:nvCxnSpPr>
            <p:spPr>
              <a:xfrm flipH="1" flipV="1">
                <a:off x="8249" y="3445"/>
                <a:ext cx="1899" cy="265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8" idx="0"/>
                <a:endCxn id="3" idx="3"/>
              </p:cNvCxnSpPr>
              <p:nvPr/>
            </p:nvCxnSpPr>
            <p:spPr>
              <a:xfrm flipV="1">
                <a:off x="10441" y="2348"/>
                <a:ext cx="1333" cy="1346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/>
            </p:nvCxnSpPr>
            <p:spPr>
              <a:xfrm flipV="1">
                <a:off x="8447" y="3937"/>
                <a:ext cx="1588" cy="794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endCxn id="11" idx="1"/>
              </p:cNvCxnSpPr>
              <p:nvPr/>
            </p:nvCxnSpPr>
            <p:spPr>
              <a:xfrm>
                <a:off x="8243" y="4920"/>
                <a:ext cx="1527" cy="1285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15" idx="6"/>
                <a:endCxn id="11" idx="2"/>
              </p:cNvCxnSpPr>
              <p:nvPr/>
            </p:nvCxnSpPr>
            <p:spPr>
              <a:xfrm flipV="1">
                <a:off x="5754" y="6306"/>
                <a:ext cx="3975" cy="299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>
                <a:stCxn id="8" idx="4"/>
                <a:endCxn id="11" idx="0"/>
              </p:cNvCxnSpPr>
              <p:nvPr/>
            </p:nvCxnSpPr>
            <p:spPr>
              <a:xfrm flipH="1">
                <a:off x="9871" y="4297"/>
                <a:ext cx="570" cy="1867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8" idx="5"/>
              </p:cNvCxnSpPr>
              <p:nvPr/>
            </p:nvCxnSpPr>
            <p:spPr>
              <a:xfrm>
                <a:off x="10654" y="4209"/>
                <a:ext cx="1535" cy="1996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3" idx="5"/>
              </p:cNvCxnSpPr>
              <p:nvPr/>
            </p:nvCxnSpPr>
            <p:spPr>
              <a:xfrm flipH="1">
                <a:off x="12416" y="2348"/>
                <a:ext cx="204" cy="3857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10035" y="6318"/>
                <a:ext cx="1927" cy="114"/>
              </a:xfrm>
              <a:prstGeom prst="line">
                <a:avLst/>
              </a:prstGeom>
              <a:ln>
                <a:solidFill>
                  <a:srgbClr val="3B3B3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椭圆 34"/>
              <p:cNvSpPr>
                <a:spLocks noChangeAspect="1"/>
              </p:cNvSpPr>
              <p:nvPr/>
            </p:nvSpPr>
            <p:spPr>
              <a:xfrm>
                <a:off x="11943" y="6030"/>
                <a:ext cx="852" cy="852"/>
              </a:xfrm>
              <a:prstGeom prst="ellipse">
                <a:avLst/>
              </a:prstGeom>
              <a:solidFill>
                <a:srgbClr val="13676C"/>
              </a:solidFill>
              <a:ln>
                <a:noFill/>
              </a:ln>
              <a:effectLst>
                <a:glow rad="101600">
                  <a:schemeClr val="accent1"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9" name="椭圆 8"/>
              <p:cNvSpPr>
                <a:spLocks noChangeAspect="1"/>
              </p:cNvSpPr>
              <p:nvPr/>
            </p:nvSpPr>
            <p:spPr>
              <a:xfrm>
                <a:off x="6379" y="3124"/>
                <a:ext cx="2191" cy="2191"/>
              </a:xfrm>
              <a:prstGeom prst="ellipse">
                <a:avLst/>
              </a:prstGeom>
              <a:gradFill>
                <a:gsLst>
                  <a:gs pos="0">
                    <a:srgbClr val="394B52"/>
                  </a:gs>
                  <a:gs pos="40000">
                    <a:srgbClr val="343D45"/>
                  </a:gs>
                  <a:gs pos="64000">
                    <a:srgbClr val="30373D"/>
                  </a:gs>
                  <a:gs pos="91000">
                    <a:srgbClr val="2D2F36">
                      <a:alpha val="82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glow>
                  <a:schemeClr val="accent1">
                    <a:alpha val="10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6339" y="3004"/>
                <a:ext cx="2231" cy="2231"/>
              </a:xfrm>
              <a:prstGeom prst="ellipse">
                <a:avLst/>
              </a:prstGeom>
              <a:noFill/>
              <a:ln w="19050">
                <a:solidFill>
                  <a:srgbClr val="B8BDC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" name="椭圆 4"/>
              <p:cNvSpPr/>
              <p:nvPr/>
            </p:nvSpPr>
            <p:spPr>
              <a:xfrm>
                <a:off x="3755" y="4140"/>
                <a:ext cx="472" cy="472"/>
              </a:xfrm>
              <a:prstGeom prst="ellipse">
                <a:avLst/>
              </a:prstGeom>
              <a:noFill/>
              <a:ln w="19050">
                <a:solidFill>
                  <a:srgbClr val="24A9B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5321" y="2190"/>
                <a:ext cx="143" cy="143"/>
              </a:xfrm>
              <a:prstGeom prst="ellipse">
                <a:avLst/>
              </a:prstGeom>
              <a:noFill/>
              <a:ln w="19050">
                <a:solidFill>
                  <a:srgbClr val="229688"/>
                </a:solidFill>
              </a:ln>
              <a:effectLst>
                <a:glow>
                  <a:schemeClr val="accent1">
                    <a:alpha val="10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" name="椭圆 3"/>
              <p:cNvSpPr/>
              <p:nvPr/>
            </p:nvSpPr>
            <p:spPr>
              <a:xfrm>
                <a:off x="2459" y="1595"/>
                <a:ext cx="946" cy="946"/>
              </a:xfrm>
              <a:prstGeom prst="ellipse">
                <a:avLst/>
              </a:prstGeom>
              <a:noFill/>
              <a:ln w="19050">
                <a:solidFill>
                  <a:srgbClr val="A9EBE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176" y="5720"/>
                <a:ext cx="213" cy="213"/>
              </a:xfrm>
              <a:prstGeom prst="ellipse">
                <a:avLst/>
              </a:prstGeom>
              <a:noFill/>
              <a:ln w="19050">
                <a:solidFill>
                  <a:srgbClr val="7EDC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4335" y="5895"/>
                <a:ext cx="1419" cy="1419"/>
              </a:xfrm>
              <a:prstGeom prst="ellipse">
                <a:avLst/>
              </a:prstGeom>
              <a:noFill/>
              <a:ln w="19050">
                <a:solidFill>
                  <a:srgbClr val="16606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2389" y="2360"/>
              <a:ext cx="10487" cy="5212"/>
              <a:chOff x="2389" y="2362"/>
              <a:chExt cx="10992" cy="5463"/>
            </a:xfrm>
          </p:grpSpPr>
          <p:sp>
            <p:nvSpPr>
              <p:cNvPr id="37" name="文本框 36"/>
              <p:cNvSpPr txBox="1"/>
              <p:nvPr/>
            </p:nvSpPr>
            <p:spPr>
              <a:xfrm>
                <a:off x="6603" y="4614"/>
                <a:ext cx="2190" cy="6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华为</a:t>
                </a:r>
                <a:endPara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4402" y="7217"/>
                <a:ext cx="1420" cy="6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高通</a:t>
                </a:r>
                <a:endPara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39" name="文本框 38"/>
              <p:cNvSpPr txBox="1"/>
              <p:nvPr/>
            </p:nvSpPr>
            <p:spPr>
              <a:xfrm>
                <a:off x="2389" y="2509"/>
                <a:ext cx="1069" cy="6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5G</a:t>
                </a:r>
                <a:endParaRPr lang="en-US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40" name="文本框 39"/>
              <p:cNvSpPr txBox="1"/>
              <p:nvPr/>
            </p:nvSpPr>
            <p:spPr>
              <a:xfrm>
                <a:off x="12042" y="2362"/>
                <a:ext cx="1196" cy="6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专利</a:t>
                </a:r>
                <a:endPara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12318" y="7103"/>
                <a:ext cx="1063" cy="6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设备</a:t>
                </a:r>
                <a:endPara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10379" y="4560"/>
                <a:ext cx="823" cy="4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12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竞争</a:t>
                </a:r>
                <a:endParaRPr lang="zh-CN" altLang="en-US" sz="12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43" name="文本框 42"/>
              <p:cNvSpPr txBox="1"/>
              <p:nvPr/>
            </p:nvSpPr>
            <p:spPr>
              <a:xfrm>
                <a:off x="3658" y="4982"/>
                <a:ext cx="823" cy="3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9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技术</a:t>
                </a:r>
                <a:endParaRPr lang="zh-CN" altLang="en-US" sz="9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3640" y="5409"/>
                <a:ext cx="4000" cy="353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zh-CN" altLang="en-US" sz="8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technology</a:t>
                </a:r>
                <a:endParaRPr lang="zh-CN" altLang="en-US" sz="8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11974" y="3263"/>
                <a:ext cx="1139" cy="45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zh-CN" altLang="en-US" sz="12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patent</a:t>
                </a:r>
                <a:endParaRPr lang="zh-CN" altLang="en-US" sz="12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11202" y="7222"/>
                <a:ext cx="964" cy="40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zh-CN" altLang="en-US" sz="10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device</a:t>
                </a:r>
                <a:endParaRPr lang="zh-CN" altLang="en-US" sz="10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10403" y="5103"/>
                <a:ext cx="1670" cy="40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zh-CN" altLang="en-US" sz="10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competition</a:t>
                </a:r>
                <a:endParaRPr lang="zh-CN" altLang="en-US" sz="10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结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3175"/>
            <a:ext cx="9409430" cy="58813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9540240" cy="6099810"/>
          </a:xfrm>
          <a:prstGeom prst="rect">
            <a:avLst/>
          </a:prstGeom>
          <a:solidFill>
            <a:schemeClr val="tx1">
              <a:lumMod val="95000"/>
              <a:lumOff val="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29" name="文本框 19"/>
          <p:cNvSpPr txBox="1"/>
          <p:nvPr/>
        </p:nvSpPr>
        <p:spPr>
          <a:xfrm>
            <a:off x="110490" y="2130425"/>
            <a:ext cx="9429750" cy="13220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200000"/>
              </a:lnSpc>
            </a:pPr>
            <a:r>
              <a:rPr lang="zh-CN" altLang="en-US" sz="20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中美能力现状对比</a:t>
            </a:r>
            <a:endParaRPr lang="zh-CN" altLang="en-US" sz="20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0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rPr>
              <a:t>未来的工业革命，花落谁家？</a:t>
            </a:r>
            <a:endParaRPr lang="zh-CN" altLang="en-US" sz="20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4033" name="图片 2" descr="结尾页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57200" y="-282575"/>
            <a:ext cx="10058400" cy="6286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grpSp>
        <p:nvGrpSpPr>
          <p:cNvPr id="6" name="282190" descr="本素材由iSlide™ 提供&#13;&#10;iSlide™尊重知识产权并注重保护用户享有的各项权利。郑重提醒您：&#13;&#10;iSlide™插件中提供的任何信息内容的所有权、知识产权归其原始权利人或权利受让人所有，您免费/购买获得的是信息内容的使用权，并受下述条款的约束；&#13;&#10;1. 您仅可以个人非商业用途使用该等信息内容，不可将信息内容的全部或部分用于出售，或以出租、出借、转让、分销、发布等其他任何方式供他人使用；&#13;&#10;2. 禁止在接入互联网或移动互联网的任何网站、平台、应用或程序上以任何方式为他人提供iSlide™插件资源内容的下载。&#13;&#10;The resource is supplied by iSlide™.&#13;&#10;iSlide™ respects all intellectual property rights and protects all the rights its users acquired.Solemnly remind you:&#13;&#10;The ownership and intellectual property of the resources supplied in iSlide Add-in belongs to its owner or the assignee of this ownership.you only acquired the usage of the resources supplied in iSlide Add-in, as well as respected the following restrain terms:&#13;&#10;1.You are only allowed to use such resource for personal and non-commercial aim, not allowed to use such resource or part of it for the sale; or rent, lend, transfer to others; or distribution or release it in any way.&#13;&#10;2.You are not permitted to provide the resource of iSlide Add-in in any website, platform, application access to the Internet or mobile Internet."/>
          <p:cNvGrpSpPr>
            <a:grpSpLocks noChangeAspect="1"/>
          </p:cNvGrpSpPr>
          <p:nvPr/>
        </p:nvGrpSpPr>
        <p:grpSpPr>
          <a:xfrm>
            <a:off x="0" y="-8890"/>
            <a:ext cx="9144000" cy="5143500"/>
            <a:chOff x="0" y="0"/>
            <a:chExt cx="12192000" cy="6858000"/>
          </a:xfrm>
        </p:grpSpPr>
        <p:sp>
          <p:nvSpPr>
            <p:cNvPr id="26" name="ïṧ1íḓé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8" name="ïşļíḑe"/>
            <p:cNvSpPr/>
            <p:nvPr/>
          </p:nvSpPr>
          <p:spPr>
            <a:xfrm>
              <a:off x="660400" y="1130300"/>
              <a:ext cx="10858500" cy="5003800"/>
            </a:xfrm>
            <a:prstGeom prst="rect">
              <a:avLst/>
            </a:prstGeom>
            <a:solidFill>
              <a:srgbClr val="1E3944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9" name="išľïďê"/>
            <p:cNvSpPr txBox="1"/>
            <p:nvPr/>
          </p:nvSpPr>
          <p:spPr>
            <a:xfrm>
              <a:off x="736599" y="1837267"/>
              <a:ext cx="10845800" cy="5819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 fontScale="80000"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通讯发展商业过程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grpSp>
          <p:nvGrpSpPr>
            <p:cNvPr id="40" name="ísḷïďe"/>
            <p:cNvGrpSpPr/>
            <p:nvPr/>
          </p:nvGrpSpPr>
          <p:grpSpPr>
            <a:xfrm>
              <a:off x="825501" y="3155644"/>
              <a:ext cx="10541000" cy="2867328"/>
              <a:chOff x="1410235" y="3314700"/>
              <a:chExt cx="9371531" cy="2549215"/>
            </a:xfrm>
          </p:grpSpPr>
          <p:grpSp>
            <p:nvGrpSpPr>
              <p:cNvPr id="41" name="ï$ḻiḑé"/>
              <p:cNvGrpSpPr/>
              <p:nvPr/>
            </p:nvGrpSpPr>
            <p:grpSpPr>
              <a:xfrm>
                <a:off x="1882420" y="3952602"/>
                <a:ext cx="864096" cy="864096"/>
                <a:chOff x="983432" y="3861048"/>
                <a:chExt cx="864096" cy="864096"/>
              </a:xfrm>
            </p:grpSpPr>
            <p:sp>
              <p:nvSpPr>
                <p:cNvPr id="43" name="iSḻíḍe"/>
                <p:cNvSpPr/>
                <p:nvPr/>
              </p:nvSpPr>
              <p:spPr>
                <a:xfrm>
                  <a:off x="983432" y="3861048"/>
                  <a:ext cx="864096" cy="864096"/>
                </a:xfrm>
                <a:prstGeom prst="ellipse">
                  <a:avLst/>
                </a:prstGeom>
                <a:solidFill>
                  <a:schemeClr val="bg1">
                    <a:alpha val="10000"/>
                  </a:schemeClr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hemeClr val="dk2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dk2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4" name="íśļïḑè"/>
                <p:cNvSpPr/>
                <p:nvPr/>
              </p:nvSpPr>
              <p:spPr bwMode="auto">
                <a:xfrm>
                  <a:off x="1221548" y="4125253"/>
                  <a:ext cx="387864" cy="335686"/>
                </a:xfrm>
                <a:custGeom>
                  <a:avLst/>
                  <a:gdLst>
                    <a:gd name="connsiteX0" fmla="*/ 441011 w 508000"/>
                    <a:gd name="connsiteY0" fmla="*/ 278265 h 439659"/>
                    <a:gd name="connsiteX1" fmla="*/ 446593 w 508000"/>
                    <a:gd name="connsiteY1" fmla="*/ 278265 h 439659"/>
                    <a:gd name="connsiteX2" fmla="*/ 446593 w 508000"/>
                    <a:gd name="connsiteY2" fmla="*/ 283831 h 439659"/>
                    <a:gd name="connsiteX3" fmla="*/ 441011 w 508000"/>
                    <a:gd name="connsiteY3" fmla="*/ 278265 h 439659"/>
                    <a:gd name="connsiteX4" fmla="*/ 312615 w 508000"/>
                    <a:gd name="connsiteY4" fmla="*/ 278265 h 439659"/>
                    <a:gd name="connsiteX5" fmla="*/ 318198 w 508000"/>
                    <a:gd name="connsiteY5" fmla="*/ 278265 h 439659"/>
                    <a:gd name="connsiteX6" fmla="*/ 312615 w 508000"/>
                    <a:gd name="connsiteY6" fmla="*/ 283831 h 439659"/>
                    <a:gd name="connsiteX7" fmla="*/ 312615 w 508000"/>
                    <a:gd name="connsiteY7" fmla="*/ 278265 h 439659"/>
                    <a:gd name="connsiteX8" fmla="*/ 61407 w 508000"/>
                    <a:gd name="connsiteY8" fmla="*/ 278265 h 439659"/>
                    <a:gd name="connsiteX9" fmla="*/ 66989 w 508000"/>
                    <a:gd name="connsiteY9" fmla="*/ 278265 h 439659"/>
                    <a:gd name="connsiteX10" fmla="*/ 66989 w 508000"/>
                    <a:gd name="connsiteY10" fmla="*/ 283831 h 439659"/>
                    <a:gd name="connsiteX11" fmla="*/ 61407 w 508000"/>
                    <a:gd name="connsiteY11" fmla="*/ 278265 h 439659"/>
                    <a:gd name="connsiteX12" fmla="*/ 157184 w 508000"/>
                    <a:gd name="connsiteY12" fmla="*/ 254570 h 439659"/>
                    <a:gd name="connsiteX13" fmla="*/ 161740 w 508000"/>
                    <a:gd name="connsiteY13" fmla="*/ 254570 h 439659"/>
                    <a:gd name="connsiteX14" fmla="*/ 161740 w 508000"/>
                    <a:gd name="connsiteY14" fmla="*/ 259695 h 439659"/>
                    <a:gd name="connsiteX15" fmla="*/ 157184 w 508000"/>
                    <a:gd name="connsiteY15" fmla="*/ 259695 h 439659"/>
                    <a:gd name="connsiteX16" fmla="*/ 157184 w 508000"/>
                    <a:gd name="connsiteY16" fmla="*/ 254570 h 439659"/>
                    <a:gd name="connsiteX17" fmla="*/ 61507 w 508000"/>
                    <a:gd name="connsiteY17" fmla="*/ 254570 h 439659"/>
                    <a:gd name="connsiteX18" fmla="*/ 68341 w 508000"/>
                    <a:gd name="connsiteY18" fmla="*/ 254570 h 439659"/>
                    <a:gd name="connsiteX19" fmla="*/ 68341 w 508000"/>
                    <a:gd name="connsiteY19" fmla="*/ 259695 h 439659"/>
                    <a:gd name="connsiteX20" fmla="*/ 61507 w 508000"/>
                    <a:gd name="connsiteY20" fmla="*/ 259695 h 439659"/>
                    <a:gd name="connsiteX21" fmla="*/ 61507 w 508000"/>
                    <a:gd name="connsiteY21" fmla="*/ 254570 h 439659"/>
                    <a:gd name="connsiteX22" fmla="*/ 323480 w 508000"/>
                    <a:gd name="connsiteY22" fmla="*/ 243749 h 439659"/>
                    <a:gd name="connsiteX23" fmla="*/ 323480 w 508000"/>
                    <a:gd name="connsiteY23" fmla="*/ 254380 h 439659"/>
                    <a:gd name="connsiteX24" fmla="*/ 317785 w 508000"/>
                    <a:gd name="connsiteY24" fmla="*/ 259695 h 439659"/>
                    <a:gd name="connsiteX25" fmla="*/ 312090 w 508000"/>
                    <a:gd name="connsiteY25" fmla="*/ 259695 h 439659"/>
                    <a:gd name="connsiteX26" fmla="*/ 312090 w 508000"/>
                    <a:gd name="connsiteY26" fmla="*/ 254380 h 439659"/>
                    <a:gd name="connsiteX27" fmla="*/ 317785 w 508000"/>
                    <a:gd name="connsiteY27" fmla="*/ 254380 h 439659"/>
                    <a:gd name="connsiteX28" fmla="*/ 317785 w 508000"/>
                    <a:gd name="connsiteY28" fmla="*/ 249065 h 439659"/>
                    <a:gd name="connsiteX29" fmla="*/ 323480 w 508000"/>
                    <a:gd name="connsiteY29" fmla="*/ 243749 h 439659"/>
                    <a:gd name="connsiteX30" fmla="*/ 184520 w 508000"/>
                    <a:gd name="connsiteY30" fmla="*/ 243749 h 439659"/>
                    <a:gd name="connsiteX31" fmla="*/ 190215 w 508000"/>
                    <a:gd name="connsiteY31" fmla="*/ 249065 h 439659"/>
                    <a:gd name="connsiteX32" fmla="*/ 195910 w 508000"/>
                    <a:gd name="connsiteY32" fmla="*/ 249065 h 439659"/>
                    <a:gd name="connsiteX33" fmla="*/ 195910 w 508000"/>
                    <a:gd name="connsiteY33" fmla="*/ 254380 h 439659"/>
                    <a:gd name="connsiteX34" fmla="*/ 195910 w 508000"/>
                    <a:gd name="connsiteY34" fmla="*/ 259695 h 439659"/>
                    <a:gd name="connsiteX35" fmla="*/ 190215 w 508000"/>
                    <a:gd name="connsiteY35" fmla="*/ 259695 h 439659"/>
                    <a:gd name="connsiteX36" fmla="*/ 184520 w 508000"/>
                    <a:gd name="connsiteY36" fmla="*/ 259695 h 439659"/>
                    <a:gd name="connsiteX37" fmla="*/ 184520 w 508000"/>
                    <a:gd name="connsiteY37" fmla="*/ 254380 h 439659"/>
                    <a:gd name="connsiteX38" fmla="*/ 184520 w 508000"/>
                    <a:gd name="connsiteY38" fmla="*/ 243749 h 439659"/>
                    <a:gd name="connsiteX39" fmla="*/ 466996 w 508000"/>
                    <a:gd name="connsiteY39" fmla="*/ 239193 h 439659"/>
                    <a:gd name="connsiteX40" fmla="*/ 472691 w 508000"/>
                    <a:gd name="connsiteY40" fmla="*/ 239193 h 439659"/>
                    <a:gd name="connsiteX41" fmla="*/ 478386 w 508000"/>
                    <a:gd name="connsiteY41" fmla="*/ 239193 h 439659"/>
                    <a:gd name="connsiteX42" fmla="*/ 478386 w 508000"/>
                    <a:gd name="connsiteY42" fmla="*/ 244319 h 439659"/>
                    <a:gd name="connsiteX43" fmla="*/ 478386 w 508000"/>
                    <a:gd name="connsiteY43" fmla="*/ 254570 h 439659"/>
                    <a:gd name="connsiteX44" fmla="*/ 478386 w 508000"/>
                    <a:gd name="connsiteY44" fmla="*/ 259695 h 439659"/>
                    <a:gd name="connsiteX45" fmla="*/ 472691 w 508000"/>
                    <a:gd name="connsiteY45" fmla="*/ 259695 h 439659"/>
                    <a:gd name="connsiteX46" fmla="*/ 466996 w 508000"/>
                    <a:gd name="connsiteY46" fmla="*/ 259695 h 439659"/>
                    <a:gd name="connsiteX47" fmla="*/ 466996 w 508000"/>
                    <a:gd name="connsiteY47" fmla="*/ 254570 h 439659"/>
                    <a:gd name="connsiteX48" fmla="*/ 466996 w 508000"/>
                    <a:gd name="connsiteY48" fmla="*/ 244319 h 439659"/>
                    <a:gd name="connsiteX49" fmla="*/ 466996 w 508000"/>
                    <a:gd name="connsiteY49" fmla="*/ 239193 h 439659"/>
                    <a:gd name="connsiteX50" fmla="*/ 440798 w 508000"/>
                    <a:gd name="connsiteY50" fmla="*/ 239193 h 439659"/>
                    <a:gd name="connsiteX51" fmla="*/ 440798 w 508000"/>
                    <a:gd name="connsiteY51" fmla="*/ 244319 h 439659"/>
                    <a:gd name="connsiteX52" fmla="*/ 440798 w 508000"/>
                    <a:gd name="connsiteY52" fmla="*/ 254570 h 439659"/>
                    <a:gd name="connsiteX53" fmla="*/ 446493 w 508000"/>
                    <a:gd name="connsiteY53" fmla="*/ 254570 h 439659"/>
                    <a:gd name="connsiteX54" fmla="*/ 446493 w 508000"/>
                    <a:gd name="connsiteY54" fmla="*/ 259695 h 439659"/>
                    <a:gd name="connsiteX55" fmla="*/ 440798 w 508000"/>
                    <a:gd name="connsiteY55" fmla="*/ 259695 h 439659"/>
                    <a:gd name="connsiteX56" fmla="*/ 435103 w 508000"/>
                    <a:gd name="connsiteY56" fmla="*/ 254570 h 439659"/>
                    <a:gd name="connsiteX57" fmla="*/ 435103 w 508000"/>
                    <a:gd name="connsiteY57" fmla="*/ 244319 h 439659"/>
                    <a:gd name="connsiteX58" fmla="*/ 440798 w 508000"/>
                    <a:gd name="connsiteY58" fmla="*/ 239193 h 439659"/>
                    <a:gd name="connsiteX59" fmla="*/ 440798 w 508000"/>
                    <a:gd name="connsiteY59" fmla="*/ 239193 h 439659"/>
                    <a:gd name="connsiteX60" fmla="*/ 446493 w 508000"/>
                    <a:gd name="connsiteY60" fmla="*/ 239193 h 439659"/>
                    <a:gd name="connsiteX61" fmla="*/ 446493 w 508000"/>
                    <a:gd name="connsiteY61" fmla="*/ 244319 h 439659"/>
                    <a:gd name="connsiteX62" fmla="*/ 440798 w 508000"/>
                    <a:gd name="connsiteY62" fmla="*/ 239193 h 439659"/>
                    <a:gd name="connsiteX63" fmla="*/ 412323 w 508000"/>
                    <a:gd name="connsiteY63" fmla="*/ 239193 h 439659"/>
                    <a:gd name="connsiteX64" fmla="*/ 416879 w 508000"/>
                    <a:gd name="connsiteY64" fmla="*/ 244319 h 439659"/>
                    <a:gd name="connsiteX65" fmla="*/ 416879 w 508000"/>
                    <a:gd name="connsiteY65" fmla="*/ 254570 h 439659"/>
                    <a:gd name="connsiteX66" fmla="*/ 412323 w 508000"/>
                    <a:gd name="connsiteY66" fmla="*/ 259695 h 439659"/>
                    <a:gd name="connsiteX67" fmla="*/ 407767 w 508000"/>
                    <a:gd name="connsiteY67" fmla="*/ 259695 h 439659"/>
                    <a:gd name="connsiteX68" fmla="*/ 407767 w 508000"/>
                    <a:gd name="connsiteY68" fmla="*/ 254570 h 439659"/>
                    <a:gd name="connsiteX69" fmla="*/ 412323 w 508000"/>
                    <a:gd name="connsiteY69" fmla="*/ 254570 h 439659"/>
                    <a:gd name="connsiteX70" fmla="*/ 412323 w 508000"/>
                    <a:gd name="connsiteY70" fmla="*/ 244319 h 439659"/>
                    <a:gd name="connsiteX71" fmla="*/ 412323 w 508000"/>
                    <a:gd name="connsiteY71" fmla="*/ 239193 h 439659"/>
                    <a:gd name="connsiteX72" fmla="*/ 407767 w 508000"/>
                    <a:gd name="connsiteY72" fmla="*/ 239193 h 439659"/>
                    <a:gd name="connsiteX73" fmla="*/ 412323 w 508000"/>
                    <a:gd name="connsiteY73" fmla="*/ 239193 h 439659"/>
                    <a:gd name="connsiteX74" fmla="*/ 407767 w 508000"/>
                    <a:gd name="connsiteY74" fmla="*/ 244319 h 439659"/>
                    <a:gd name="connsiteX75" fmla="*/ 407767 w 508000"/>
                    <a:gd name="connsiteY75" fmla="*/ 239193 h 439659"/>
                    <a:gd name="connsiteX76" fmla="*/ 373596 w 508000"/>
                    <a:gd name="connsiteY76" fmla="*/ 239193 h 439659"/>
                    <a:gd name="connsiteX77" fmla="*/ 379291 w 508000"/>
                    <a:gd name="connsiteY77" fmla="*/ 239193 h 439659"/>
                    <a:gd name="connsiteX78" fmla="*/ 384986 w 508000"/>
                    <a:gd name="connsiteY78" fmla="*/ 239193 h 439659"/>
                    <a:gd name="connsiteX79" fmla="*/ 384986 w 508000"/>
                    <a:gd name="connsiteY79" fmla="*/ 244319 h 439659"/>
                    <a:gd name="connsiteX80" fmla="*/ 384986 w 508000"/>
                    <a:gd name="connsiteY80" fmla="*/ 254570 h 439659"/>
                    <a:gd name="connsiteX81" fmla="*/ 384986 w 508000"/>
                    <a:gd name="connsiteY81" fmla="*/ 259695 h 439659"/>
                    <a:gd name="connsiteX82" fmla="*/ 379291 w 508000"/>
                    <a:gd name="connsiteY82" fmla="*/ 259695 h 439659"/>
                    <a:gd name="connsiteX83" fmla="*/ 373596 w 508000"/>
                    <a:gd name="connsiteY83" fmla="*/ 259695 h 439659"/>
                    <a:gd name="connsiteX84" fmla="*/ 373596 w 508000"/>
                    <a:gd name="connsiteY84" fmla="*/ 254570 h 439659"/>
                    <a:gd name="connsiteX85" fmla="*/ 373596 w 508000"/>
                    <a:gd name="connsiteY85" fmla="*/ 244319 h 439659"/>
                    <a:gd name="connsiteX86" fmla="*/ 373596 w 508000"/>
                    <a:gd name="connsiteY86" fmla="*/ 239193 h 439659"/>
                    <a:gd name="connsiteX87" fmla="*/ 345121 w 508000"/>
                    <a:gd name="connsiteY87" fmla="*/ 239193 h 439659"/>
                    <a:gd name="connsiteX88" fmla="*/ 345121 w 508000"/>
                    <a:gd name="connsiteY88" fmla="*/ 244319 h 439659"/>
                    <a:gd name="connsiteX89" fmla="*/ 345121 w 508000"/>
                    <a:gd name="connsiteY89" fmla="*/ 254570 h 439659"/>
                    <a:gd name="connsiteX90" fmla="*/ 350816 w 508000"/>
                    <a:gd name="connsiteY90" fmla="*/ 254570 h 439659"/>
                    <a:gd name="connsiteX91" fmla="*/ 350816 w 508000"/>
                    <a:gd name="connsiteY91" fmla="*/ 259695 h 439659"/>
                    <a:gd name="connsiteX92" fmla="*/ 345121 w 508000"/>
                    <a:gd name="connsiteY92" fmla="*/ 259695 h 439659"/>
                    <a:gd name="connsiteX93" fmla="*/ 339426 w 508000"/>
                    <a:gd name="connsiteY93" fmla="*/ 254570 h 439659"/>
                    <a:gd name="connsiteX94" fmla="*/ 339426 w 508000"/>
                    <a:gd name="connsiteY94" fmla="*/ 244319 h 439659"/>
                    <a:gd name="connsiteX95" fmla="*/ 345121 w 508000"/>
                    <a:gd name="connsiteY95" fmla="*/ 239193 h 439659"/>
                    <a:gd name="connsiteX96" fmla="*/ 345121 w 508000"/>
                    <a:gd name="connsiteY96" fmla="*/ 239193 h 439659"/>
                    <a:gd name="connsiteX97" fmla="*/ 350816 w 508000"/>
                    <a:gd name="connsiteY97" fmla="*/ 239193 h 439659"/>
                    <a:gd name="connsiteX98" fmla="*/ 350816 w 508000"/>
                    <a:gd name="connsiteY98" fmla="*/ 244319 h 439659"/>
                    <a:gd name="connsiteX99" fmla="*/ 345121 w 508000"/>
                    <a:gd name="connsiteY99" fmla="*/ 239193 h 439659"/>
                    <a:gd name="connsiteX100" fmla="*/ 157184 w 508000"/>
                    <a:gd name="connsiteY100" fmla="*/ 239193 h 439659"/>
                    <a:gd name="connsiteX101" fmla="*/ 161740 w 508000"/>
                    <a:gd name="connsiteY101" fmla="*/ 239193 h 439659"/>
                    <a:gd name="connsiteX102" fmla="*/ 161740 w 508000"/>
                    <a:gd name="connsiteY102" fmla="*/ 244319 h 439659"/>
                    <a:gd name="connsiteX103" fmla="*/ 157184 w 508000"/>
                    <a:gd name="connsiteY103" fmla="*/ 239193 h 439659"/>
                    <a:gd name="connsiteX104" fmla="*/ 128708 w 508000"/>
                    <a:gd name="connsiteY104" fmla="*/ 239193 h 439659"/>
                    <a:gd name="connsiteX105" fmla="*/ 134403 w 508000"/>
                    <a:gd name="connsiteY105" fmla="*/ 244319 h 439659"/>
                    <a:gd name="connsiteX106" fmla="*/ 134403 w 508000"/>
                    <a:gd name="connsiteY106" fmla="*/ 254570 h 439659"/>
                    <a:gd name="connsiteX107" fmla="*/ 128708 w 508000"/>
                    <a:gd name="connsiteY107" fmla="*/ 259695 h 439659"/>
                    <a:gd name="connsiteX108" fmla="*/ 123013 w 508000"/>
                    <a:gd name="connsiteY108" fmla="*/ 259695 h 439659"/>
                    <a:gd name="connsiteX109" fmla="*/ 123013 w 508000"/>
                    <a:gd name="connsiteY109" fmla="*/ 254570 h 439659"/>
                    <a:gd name="connsiteX110" fmla="*/ 128708 w 508000"/>
                    <a:gd name="connsiteY110" fmla="*/ 254570 h 439659"/>
                    <a:gd name="connsiteX111" fmla="*/ 128708 w 508000"/>
                    <a:gd name="connsiteY111" fmla="*/ 244319 h 439659"/>
                    <a:gd name="connsiteX112" fmla="*/ 128708 w 508000"/>
                    <a:gd name="connsiteY112" fmla="*/ 239193 h 439659"/>
                    <a:gd name="connsiteX113" fmla="*/ 123013 w 508000"/>
                    <a:gd name="connsiteY113" fmla="*/ 239193 h 439659"/>
                    <a:gd name="connsiteX114" fmla="*/ 128708 w 508000"/>
                    <a:gd name="connsiteY114" fmla="*/ 239193 h 439659"/>
                    <a:gd name="connsiteX115" fmla="*/ 123013 w 508000"/>
                    <a:gd name="connsiteY115" fmla="*/ 244319 h 439659"/>
                    <a:gd name="connsiteX116" fmla="*/ 123013 w 508000"/>
                    <a:gd name="connsiteY116" fmla="*/ 239193 h 439659"/>
                    <a:gd name="connsiteX117" fmla="*/ 91121 w 508000"/>
                    <a:gd name="connsiteY117" fmla="*/ 239193 h 439659"/>
                    <a:gd name="connsiteX118" fmla="*/ 95677 w 508000"/>
                    <a:gd name="connsiteY118" fmla="*/ 239193 h 439659"/>
                    <a:gd name="connsiteX119" fmla="*/ 100233 w 508000"/>
                    <a:gd name="connsiteY119" fmla="*/ 239193 h 439659"/>
                    <a:gd name="connsiteX120" fmla="*/ 100233 w 508000"/>
                    <a:gd name="connsiteY120" fmla="*/ 244319 h 439659"/>
                    <a:gd name="connsiteX121" fmla="*/ 100233 w 508000"/>
                    <a:gd name="connsiteY121" fmla="*/ 254570 h 439659"/>
                    <a:gd name="connsiteX122" fmla="*/ 100233 w 508000"/>
                    <a:gd name="connsiteY122" fmla="*/ 259695 h 439659"/>
                    <a:gd name="connsiteX123" fmla="*/ 95677 w 508000"/>
                    <a:gd name="connsiteY123" fmla="*/ 259695 h 439659"/>
                    <a:gd name="connsiteX124" fmla="*/ 91121 w 508000"/>
                    <a:gd name="connsiteY124" fmla="*/ 259695 h 439659"/>
                    <a:gd name="connsiteX125" fmla="*/ 91121 w 508000"/>
                    <a:gd name="connsiteY125" fmla="*/ 254570 h 439659"/>
                    <a:gd name="connsiteX126" fmla="*/ 91121 w 508000"/>
                    <a:gd name="connsiteY126" fmla="*/ 244319 h 439659"/>
                    <a:gd name="connsiteX127" fmla="*/ 91121 w 508000"/>
                    <a:gd name="connsiteY127" fmla="*/ 239193 h 439659"/>
                    <a:gd name="connsiteX128" fmla="*/ 61507 w 508000"/>
                    <a:gd name="connsiteY128" fmla="*/ 239193 h 439659"/>
                    <a:gd name="connsiteX129" fmla="*/ 68341 w 508000"/>
                    <a:gd name="connsiteY129" fmla="*/ 239193 h 439659"/>
                    <a:gd name="connsiteX130" fmla="*/ 68341 w 508000"/>
                    <a:gd name="connsiteY130" fmla="*/ 244319 h 439659"/>
                    <a:gd name="connsiteX131" fmla="*/ 61507 w 508000"/>
                    <a:gd name="connsiteY131" fmla="*/ 239193 h 439659"/>
                    <a:gd name="connsiteX132" fmla="*/ 35309 w 508000"/>
                    <a:gd name="connsiteY132" fmla="*/ 239193 h 439659"/>
                    <a:gd name="connsiteX133" fmla="*/ 41004 w 508000"/>
                    <a:gd name="connsiteY133" fmla="*/ 244319 h 439659"/>
                    <a:gd name="connsiteX134" fmla="*/ 41004 w 508000"/>
                    <a:gd name="connsiteY134" fmla="*/ 254570 h 439659"/>
                    <a:gd name="connsiteX135" fmla="*/ 35309 w 508000"/>
                    <a:gd name="connsiteY135" fmla="*/ 259695 h 439659"/>
                    <a:gd name="connsiteX136" fmla="*/ 29614 w 508000"/>
                    <a:gd name="connsiteY136" fmla="*/ 259695 h 439659"/>
                    <a:gd name="connsiteX137" fmla="*/ 29614 w 508000"/>
                    <a:gd name="connsiteY137" fmla="*/ 254570 h 439659"/>
                    <a:gd name="connsiteX138" fmla="*/ 35309 w 508000"/>
                    <a:gd name="connsiteY138" fmla="*/ 254570 h 439659"/>
                    <a:gd name="connsiteX139" fmla="*/ 35309 w 508000"/>
                    <a:gd name="connsiteY139" fmla="*/ 244319 h 439659"/>
                    <a:gd name="connsiteX140" fmla="*/ 35309 w 508000"/>
                    <a:gd name="connsiteY140" fmla="*/ 239193 h 439659"/>
                    <a:gd name="connsiteX141" fmla="*/ 29614 w 508000"/>
                    <a:gd name="connsiteY141" fmla="*/ 239193 h 439659"/>
                    <a:gd name="connsiteX142" fmla="*/ 35309 w 508000"/>
                    <a:gd name="connsiteY142" fmla="*/ 239193 h 439659"/>
                    <a:gd name="connsiteX143" fmla="*/ 29614 w 508000"/>
                    <a:gd name="connsiteY143" fmla="*/ 244319 h 439659"/>
                    <a:gd name="connsiteX144" fmla="*/ 29614 w 508000"/>
                    <a:gd name="connsiteY144" fmla="*/ 239193 h 439659"/>
                    <a:gd name="connsiteX145" fmla="*/ 157184 w 508000"/>
                    <a:gd name="connsiteY145" fmla="*/ 215653 h 439659"/>
                    <a:gd name="connsiteX146" fmla="*/ 161740 w 508000"/>
                    <a:gd name="connsiteY146" fmla="*/ 215653 h 439659"/>
                    <a:gd name="connsiteX147" fmla="*/ 161740 w 508000"/>
                    <a:gd name="connsiteY147" fmla="*/ 220968 h 439659"/>
                    <a:gd name="connsiteX148" fmla="*/ 157184 w 508000"/>
                    <a:gd name="connsiteY148" fmla="*/ 220968 h 439659"/>
                    <a:gd name="connsiteX149" fmla="*/ 157184 w 508000"/>
                    <a:gd name="connsiteY149" fmla="*/ 215653 h 439659"/>
                    <a:gd name="connsiteX150" fmla="*/ 466996 w 508000"/>
                    <a:gd name="connsiteY150" fmla="*/ 200466 h 439659"/>
                    <a:gd name="connsiteX151" fmla="*/ 472691 w 508000"/>
                    <a:gd name="connsiteY151" fmla="*/ 200466 h 439659"/>
                    <a:gd name="connsiteX152" fmla="*/ 478386 w 508000"/>
                    <a:gd name="connsiteY152" fmla="*/ 200466 h 439659"/>
                    <a:gd name="connsiteX153" fmla="*/ 478386 w 508000"/>
                    <a:gd name="connsiteY153" fmla="*/ 205592 h 439659"/>
                    <a:gd name="connsiteX154" fmla="*/ 478386 w 508000"/>
                    <a:gd name="connsiteY154" fmla="*/ 215843 h 439659"/>
                    <a:gd name="connsiteX155" fmla="*/ 478386 w 508000"/>
                    <a:gd name="connsiteY155" fmla="*/ 220968 h 439659"/>
                    <a:gd name="connsiteX156" fmla="*/ 472691 w 508000"/>
                    <a:gd name="connsiteY156" fmla="*/ 220968 h 439659"/>
                    <a:gd name="connsiteX157" fmla="*/ 466996 w 508000"/>
                    <a:gd name="connsiteY157" fmla="*/ 220968 h 439659"/>
                    <a:gd name="connsiteX158" fmla="*/ 466996 w 508000"/>
                    <a:gd name="connsiteY158" fmla="*/ 215843 h 439659"/>
                    <a:gd name="connsiteX159" fmla="*/ 466996 w 508000"/>
                    <a:gd name="connsiteY159" fmla="*/ 205592 h 439659"/>
                    <a:gd name="connsiteX160" fmla="*/ 466996 w 508000"/>
                    <a:gd name="connsiteY160" fmla="*/ 200466 h 439659"/>
                    <a:gd name="connsiteX161" fmla="*/ 439659 w 508000"/>
                    <a:gd name="connsiteY161" fmla="*/ 200466 h 439659"/>
                    <a:gd name="connsiteX162" fmla="*/ 446493 w 508000"/>
                    <a:gd name="connsiteY162" fmla="*/ 200466 h 439659"/>
                    <a:gd name="connsiteX163" fmla="*/ 446493 w 508000"/>
                    <a:gd name="connsiteY163" fmla="*/ 220968 h 439659"/>
                    <a:gd name="connsiteX164" fmla="*/ 439659 w 508000"/>
                    <a:gd name="connsiteY164" fmla="*/ 220968 h 439659"/>
                    <a:gd name="connsiteX165" fmla="*/ 407767 w 508000"/>
                    <a:gd name="connsiteY165" fmla="*/ 200466 h 439659"/>
                    <a:gd name="connsiteX166" fmla="*/ 412323 w 508000"/>
                    <a:gd name="connsiteY166" fmla="*/ 200466 h 439659"/>
                    <a:gd name="connsiteX167" fmla="*/ 416879 w 508000"/>
                    <a:gd name="connsiteY167" fmla="*/ 205592 h 439659"/>
                    <a:gd name="connsiteX168" fmla="*/ 416879 w 508000"/>
                    <a:gd name="connsiteY168" fmla="*/ 215843 h 439659"/>
                    <a:gd name="connsiteX169" fmla="*/ 412323 w 508000"/>
                    <a:gd name="connsiteY169" fmla="*/ 220968 h 439659"/>
                    <a:gd name="connsiteX170" fmla="*/ 407767 w 508000"/>
                    <a:gd name="connsiteY170" fmla="*/ 220968 h 439659"/>
                    <a:gd name="connsiteX171" fmla="*/ 407767 w 508000"/>
                    <a:gd name="connsiteY171" fmla="*/ 215843 h 439659"/>
                    <a:gd name="connsiteX172" fmla="*/ 412323 w 508000"/>
                    <a:gd name="connsiteY172" fmla="*/ 215843 h 439659"/>
                    <a:gd name="connsiteX173" fmla="*/ 412323 w 508000"/>
                    <a:gd name="connsiteY173" fmla="*/ 205592 h 439659"/>
                    <a:gd name="connsiteX174" fmla="*/ 407767 w 508000"/>
                    <a:gd name="connsiteY174" fmla="*/ 205592 h 439659"/>
                    <a:gd name="connsiteX175" fmla="*/ 407767 w 508000"/>
                    <a:gd name="connsiteY175" fmla="*/ 200466 h 439659"/>
                    <a:gd name="connsiteX176" fmla="*/ 373596 w 508000"/>
                    <a:gd name="connsiteY176" fmla="*/ 200466 h 439659"/>
                    <a:gd name="connsiteX177" fmla="*/ 379291 w 508000"/>
                    <a:gd name="connsiteY177" fmla="*/ 200466 h 439659"/>
                    <a:gd name="connsiteX178" fmla="*/ 384986 w 508000"/>
                    <a:gd name="connsiteY178" fmla="*/ 200466 h 439659"/>
                    <a:gd name="connsiteX179" fmla="*/ 384986 w 508000"/>
                    <a:gd name="connsiteY179" fmla="*/ 205592 h 439659"/>
                    <a:gd name="connsiteX180" fmla="*/ 384986 w 508000"/>
                    <a:gd name="connsiteY180" fmla="*/ 215843 h 439659"/>
                    <a:gd name="connsiteX181" fmla="*/ 384986 w 508000"/>
                    <a:gd name="connsiteY181" fmla="*/ 220968 h 439659"/>
                    <a:gd name="connsiteX182" fmla="*/ 379291 w 508000"/>
                    <a:gd name="connsiteY182" fmla="*/ 220968 h 439659"/>
                    <a:gd name="connsiteX183" fmla="*/ 373596 w 508000"/>
                    <a:gd name="connsiteY183" fmla="*/ 220968 h 439659"/>
                    <a:gd name="connsiteX184" fmla="*/ 373596 w 508000"/>
                    <a:gd name="connsiteY184" fmla="*/ 215843 h 439659"/>
                    <a:gd name="connsiteX185" fmla="*/ 373596 w 508000"/>
                    <a:gd name="connsiteY185" fmla="*/ 205592 h 439659"/>
                    <a:gd name="connsiteX186" fmla="*/ 373596 w 508000"/>
                    <a:gd name="connsiteY186" fmla="*/ 200466 h 439659"/>
                    <a:gd name="connsiteX187" fmla="*/ 123013 w 508000"/>
                    <a:gd name="connsiteY187" fmla="*/ 200466 h 439659"/>
                    <a:gd name="connsiteX188" fmla="*/ 128708 w 508000"/>
                    <a:gd name="connsiteY188" fmla="*/ 200466 h 439659"/>
                    <a:gd name="connsiteX189" fmla="*/ 134403 w 508000"/>
                    <a:gd name="connsiteY189" fmla="*/ 205592 h 439659"/>
                    <a:gd name="connsiteX190" fmla="*/ 134403 w 508000"/>
                    <a:gd name="connsiteY190" fmla="*/ 215843 h 439659"/>
                    <a:gd name="connsiteX191" fmla="*/ 128708 w 508000"/>
                    <a:gd name="connsiteY191" fmla="*/ 220968 h 439659"/>
                    <a:gd name="connsiteX192" fmla="*/ 123013 w 508000"/>
                    <a:gd name="connsiteY192" fmla="*/ 220968 h 439659"/>
                    <a:gd name="connsiteX193" fmla="*/ 123013 w 508000"/>
                    <a:gd name="connsiteY193" fmla="*/ 215843 h 439659"/>
                    <a:gd name="connsiteX194" fmla="*/ 128708 w 508000"/>
                    <a:gd name="connsiteY194" fmla="*/ 215843 h 439659"/>
                    <a:gd name="connsiteX195" fmla="*/ 128708 w 508000"/>
                    <a:gd name="connsiteY195" fmla="*/ 205592 h 439659"/>
                    <a:gd name="connsiteX196" fmla="*/ 123013 w 508000"/>
                    <a:gd name="connsiteY196" fmla="*/ 205592 h 439659"/>
                    <a:gd name="connsiteX197" fmla="*/ 123013 w 508000"/>
                    <a:gd name="connsiteY197" fmla="*/ 200466 h 439659"/>
                    <a:gd name="connsiteX198" fmla="*/ 91121 w 508000"/>
                    <a:gd name="connsiteY198" fmla="*/ 200466 h 439659"/>
                    <a:gd name="connsiteX199" fmla="*/ 95677 w 508000"/>
                    <a:gd name="connsiteY199" fmla="*/ 200466 h 439659"/>
                    <a:gd name="connsiteX200" fmla="*/ 100233 w 508000"/>
                    <a:gd name="connsiteY200" fmla="*/ 200466 h 439659"/>
                    <a:gd name="connsiteX201" fmla="*/ 100233 w 508000"/>
                    <a:gd name="connsiteY201" fmla="*/ 205592 h 439659"/>
                    <a:gd name="connsiteX202" fmla="*/ 100233 w 508000"/>
                    <a:gd name="connsiteY202" fmla="*/ 215843 h 439659"/>
                    <a:gd name="connsiteX203" fmla="*/ 100233 w 508000"/>
                    <a:gd name="connsiteY203" fmla="*/ 220968 h 439659"/>
                    <a:gd name="connsiteX204" fmla="*/ 95677 w 508000"/>
                    <a:gd name="connsiteY204" fmla="*/ 220968 h 439659"/>
                    <a:gd name="connsiteX205" fmla="*/ 91121 w 508000"/>
                    <a:gd name="connsiteY205" fmla="*/ 220968 h 439659"/>
                    <a:gd name="connsiteX206" fmla="*/ 91121 w 508000"/>
                    <a:gd name="connsiteY206" fmla="*/ 215843 h 439659"/>
                    <a:gd name="connsiteX207" fmla="*/ 91121 w 508000"/>
                    <a:gd name="connsiteY207" fmla="*/ 205592 h 439659"/>
                    <a:gd name="connsiteX208" fmla="*/ 91121 w 508000"/>
                    <a:gd name="connsiteY208" fmla="*/ 200466 h 439659"/>
                    <a:gd name="connsiteX209" fmla="*/ 61507 w 508000"/>
                    <a:gd name="connsiteY209" fmla="*/ 200466 h 439659"/>
                    <a:gd name="connsiteX210" fmla="*/ 68341 w 508000"/>
                    <a:gd name="connsiteY210" fmla="*/ 200466 h 439659"/>
                    <a:gd name="connsiteX211" fmla="*/ 68341 w 508000"/>
                    <a:gd name="connsiteY211" fmla="*/ 220968 h 439659"/>
                    <a:gd name="connsiteX212" fmla="*/ 61507 w 508000"/>
                    <a:gd name="connsiteY212" fmla="*/ 220968 h 439659"/>
                    <a:gd name="connsiteX213" fmla="*/ 29614 w 508000"/>
                    <a:gd name="connsiteY213" fmla="*/ 200466 h 439659"/>
                    <a:gd name="connsiteX214" fmla="*/ 35309 w 508000"/>
                    <a:gd name="connsiteY214" fmla="*/ 200466 h 439659"/>
                    <a:gd name="connsiteX215" fmla="*/ 41004 w 508000"/>
                    <a:gd name="connsiteY215" fmla="*/ 205592 h 439659"/>
                    <a:gd name="connsiteX216" fmla="*/ 41004 w 508000"/>
                    <a:gd name="connsiteY216" fmla="*/ 215843 h 439659"/>
                    <a:gd name="connsiteX217" fmla="*/ 35309 w 508000"/>
                    <a:gd name="connsiteY217" fmla="*/ 220968 h 439659"/>
                    <a:gd name="connsiteX218" fmla="*/ 29614 w 508000"/>
                    <a:gd name="connsiteY218" fmla="*/ 220968 h 439659"/>
                    <a:gd name="connsiteX219" fmla="*/ 29614 w 508000"/>
                    <a:gd name="connsiteY219" fmla="*/ 215843 h 439659"/>
                    <a:gd name="connsiteX220" fmla="*/ 35309 w 508000"/>
                    <a:gd name="connsiteY220" fmla="*/ 215843 h 439659"/>
                    <a:gd name="connsiteX221" fmla="*/ 35309 w 508000"/>
                    <a:gd name="connsiteY221" fmla="*/ 205592 h 439659"/>
                    <a:gd name="connsiteX222" fmla="*/ 29614 w 508000"/>
                    <a:gd name="connsiteY222" fmla="*/ 205592 h 439659"/>
                    <a:gd name="connsiteX223" fmla="*/ 29614 w 508000"/>
                    <a:gd name="connsiteY223" fmla="*/ 200466 h 439659"/>
                    <a:gd name="connsiteX224" fmla="*/ 446493 w 508000"/>
                    <a:gd name="connsiteY224" fmla="*/ 176547 h 439659"/>
                    <a:gd name="connsiteX225" fmla="*/ 446493 w 508000"/>
                    <a:gd name="connsiteY225" fmla="*/ 182242 h 439659"/>
                    <a:gd name="connsiteX226" fmla="*/ 440798 w 508000"/>
                    <a:gd name="connsiteY226" fmla="*/ 182242 h 439659"/>
                    <a:gd name="connsiteX227" fmla="*/ 446493 w 508000"/>
                    <a:gd name="connsiteY227" fmla="*/ 176547 h 439659"/>
                    <a:gd name="connsiteX228" fmla="*/ 68341 w 508000"/>
                    <a:gd name="connsiteY228" fmla="*/ 176547 h 439659"/>
                    <a:gd name="connsiteX229" fmla="*/ 68341 w 508000"/>
                    <a:gd name="connsiteY229" fmla="*/ 182242 h 439659"/>
                    <a:gd name="connsiteX230" fmla="*/ 61507 w 508000"/>
                    <a:gd name="connsiteY230" fmla="*/ 182242 h 439659"/>
                    <a:gd name="connsiteX231" fmla="*/ 68341 w 508000"/>
                    <a:gd name="connsiteY231" fmla="*/ 176547 h 439659"/>
                    <a:gd name="connsiteX232" fmla="*/ 435103 w 508000"/>
                    <a:gd name="connsiteY232" fmla="*/ 165157 h 439659"/>
                    <a:gd name="connsiteX233" fmla="*/ 440798 w 508000"/>
                    <a:gd name="connsiteY233" fmla="*/ 165157 h 439659"/>
                    <a:gd name="connsiteX234" fmla="*/ 440798 w 508000"/>
                    <a:gd name="connsiteY234" fmla="*/ 176547 h 439659"/>
                    <a:gd name="connsiteX235" fmla="*/ 440798 w 508000"/>
                    <a:gd name="connsiteY235" fmla="*/ 182242 h 439659"/>
                    <a:gd name="connsiteX236" fmla="*/ 435103 w 508000"/>
                    <a:gd name="connsiteY236" fmla="*/ 176547 h 439659"/>
                    <a:gd name="connsiteX237" fmla="*/ 435103 w 508000"/>
                    <a:gd name="connsiteY237" fmla="*/ 165157 h 439659"/>
                    <a:gd name="connsiteX238" fmla="*/ 473830 w 508000"/>
                    <a:gd name="connsiteY238" fmla="*/ 159462 h 439659"/>
                    <a:gd name="connsiteX239" fmla="*/ 476108 w 508000"/>
                    <a:gd name="connsiteY239" fmla="*/ 159462 h 439659"/>
                    <a:gd name="connsiteX240" fmla="*/ 476108 w 508000"/>
                    <a:gd name="connsiteY240" fmla="*/ 182242 h 439659"/>
                    <a:gd name="connsiteX241" fmla="*/ 473830 w 508000"/>
                    <a:gd name="connsiteY241" fmla="*/ 182242 h 439659"/>
                    <a:gd name="connsiteX242" fmla="*/ 440798 w 508000"/>
                    <a:gd name="connsiteY242" fmla="*/ 159462 h 439659"/>
                    <a:gd name="connsiteX243" fmla="*/ 446493 w 508000"/>
                    <a:gd name="connsiteY243" fmla="*/ 165157 h 439659"/>
                    <a:gd name="connsiteX244" fmla="*/ 440798 w 508000"/>
                    <a:gd name="connsiteY244" fmla="*/ 165157 h 439659"/>
                    <a:gd name="connsiteX245" fmla="*/ 440798 w 508000"/>
                    <a:gd name="connsiteY245" fmla="*/ 159462 h 439659"/>
                    <a:gd name="connsiteX246" fmla="*/ 407767 w 508000"/>
                    <a:gd name="connsiteY246" fmla="*/ 159462 h 439659"/>
                    <a:gd name="connsiteX247" fmla="*/ 412323 w 508000"/>
                    <a:gd name="connsiteY247" fmla="*/ 159462 h 439659"/>
                    <a:gd name="connsiteX248" fmla="*/ 412323 w 508000"/>
                    <a:gd name="connsiteY248" fmla="*/ 182242 h 439659"/>
                    <a:gd name="connsiteX249" fmla="*/ 407767 w 508000"/>
                    <a:gd name="connsiteY249" fmla="*/ 182242 h 439659"/>
                    <a:gd name="connsiteX250" fmla="*/ 378152 w 508000"/>
                    <a:gd name="connsiteY250" fmla="*/ 159462 h 439659"/>
                    <a:gd name="connsiteX251" fmla="*/ 380430 w 508000"/>
                    <a:gd name="connsiteY251" fmla="*/ 159462 h 439659"/>
                    <a:gd name="connsiteX252" fmla="*/ 380430 w 508000"/>
                    <a:gd name="connsiteY252" fmla="*/ 182242 h 439659"/>
                    <a:gd name="connsiteX253" fmla="*/ 378152 w 508000"/>
                    <a:gd name="connsiteY253" fmla="*/ 182242 h 439659"/>
                    <a:gd name="connsiteX254" fmla="*/ 123013 w 508000"/>
                    <a:gd name="connsiteY254" fmla="*/ 159462 h 439659"/>
                    <a:gd name="connsiteX255" fmla="*/ 129847 w 508000"/>
                    <a:gd name="connsiteY255" fmla="*/ 159462 h 439659"/>
                    <a:gd name="connsiteX256" fmla="*/ 129847 w 508000"/>
                    <a:gd name="connsiteY256" fmla="*/ 182242 h 439659"/>
                    <a:gd name="connsiteX257" fmla="*/ 123013 w 508000"/>
                    <a:gd name="connsiteY257" fmla="*/ 182242 h 439659"/>
                    <a:gd name="connsiteX258" fmla="*/ 95677 w 508000"/>
                    <a:gd name="connsiteY258" fmla="*/ 159462 h 439659"/>
                    <a:gd name="connsiteX259" fmla="*/ 97955 w 508000"/>
                    <a:gd name="connsiteY259" fmla="*/ 159462 h 439659"/>
                    <a:gd name="connsiteX260" fmla="*/ 97955 w 508000"/>
                    <a:gd name="connsiteY260" fmla="*/ 182242 h 439659"/>
                    <a:gd name="connsiteX261" fmla="*/ 95677 w 508000"/>
                    <a:gd name="connsiteY261" fmla="*/ 182242 h 439659"/>
                    <a:gd name="connsiteX262" fmla="*/ 61507 w 508000"/>
                    <a:gd name="connsiteY262" fmla="*/ 159462 h 439659"/>
                    <a:gd name="connsiteX263" fmla="*/ 68341 w 508000"/>
                    <a:gd name="connsiteY263" fmla="*/ 165157 h 439659"/>
                    <a:gd name="connsiteX264" fmla="*/ 61507 w 508000"/>
                    <a:gd name="connsiteY264" fmla="*/ 165157 h 439659"/>
                    <a:gd name="connsiteX265" fmla="*/ 61507 w 508000"/>
                    <a:gd name="connsiteY265" fmla="*/ 159462 h 439659"/>
                    <a:gd name="connsiteX266" fmla="*/ 29614 w 508000"/>
                    <a:gd name="connsiteY266" fmla="*/ 159462 h 439659"/>
                    <a:gd name="connsiteX267" fmla="*/ 34170 w 508000"/>
                    <a:gd name="connsiteY267" fmla="*/ 159462 h 439659"/>
                    <a:gd name="connsiteX268" fmla="*/ 34170 w 508000"/>
                    <a:gd name="connsiteY268" fmla="*/ 182242 h 439659"/>
                    <a:gd name="connsiteX269" fmla="*/ 29614 w 508000"/>
                    <a:gd name="connsiteY269" fmla="*/ 182242 h 439659"/>
                    <a:gd name="connsiteX270" fmla="*/ 466996 w 508000"/>
                    <a:gd name="connsiteY270" fmla="*/ 127569 h 439659"/>
                    <a:gd name="connsiteX271" fmla="*/ 472691 w 508000"/>
                    <a:gd name="connsiteY271" fmla="*/ 127569 h 439659"/>
                    <a:gd name="connsiteX272" fmla="*/ 478386 w 508000"/>
                    <a:gd name="connsiteY272" fmla="*/ 127569 h 439659"/>
                    <a:gd name="connsiteX273" fmla="*/ 478386 w 508000"/>
                    <a:gd name="connsiteY273" fmla="*/ 143515 h 439659"/>
                    <a:gd name="connsiteX274" fmla="*/ 472691 w 508000"/>
                    <a:gd name="connsiteY274" fmla="*/ 143515 h 439659"/>
                    <a:gd name="connsiteX275" fmla="*/ 466996 w 508000"/>
                    <a:gd name="connsiteY275" fmla="*/ 143515 h 439659"/>
                    <a:gd name="connsiteX276" fmla="*/ 466996 w 508000"/>
                    <a:gd name="connsiteY276" fmla="*/ 127569 h 439659"/>
                    <a:gd name="connsiteX277" fmla="*/ 435103 w 508000"/>
                    <a:gd name="connsiteY277" fmla="*/ 127569 h 439659"/>
                    <a:gd name="connsiteX278" fmla="*/ 440798 w 508000"/>
                    <a:gd name="connsiteY278" fmla="*/ 127569 h 439659"/>
                    <a:gd name="connsiteX279" fmla="*/ 440798 w 508000"/>
                    <a:gd name="connsiteY279" fmla="*/ 143515 h 439659"/>
                    <a:gd name="connsiteX280" fmla="*/ 435103 w 508000"/>
                    <a:gd name="connsiteY280" fmla="*/ 143515 h 439659"/>
                    <a:gd name="connsiteX281" fmla="*/ 435103 w 508000"/>
                    <a:gd name="connsiteY281" fmla="*/ 127569 h 439659"/>
                    <a:gd name="connsiteX282" fmla="*/ 412323 w 508000"/>
                    <a:gd name="connsiteY282" fmla="*/ 127569 h 439659"/>
                    <a:gd name="connsiteX283" fmla="*/ 416879 w 508000"/>
                    <a:gd name="connsiteY283" fmla="*/ 127569 h 439659"/>
                    <a:gd name="connsiteX284" fmla="*/ 416879 w 508000"/>
                    <a:gd name="connsiteY284" fmla="*/ 143515 h 439659"/>
                    <a:gd name="connsiteX285" fmla="*/ 412323 w 508000"/>
                    <a:gd name="connsiteY285" fmla="*/ 143515 h 439659"/>
                    <a:gd name="connsiteX286" fmla="*/ 373596 w 508000"/>
                    <a:gd name="connsiteY286" fmla="*/ 127569 h 439659"/>
                    <a:gd name="connsiteX287" fmla="*/ 379291 w 508000"/>
                    <a:gd name="connsiteY287" fmla="*/ 127569 h 439659"/>
                    <a:gd name="connsiteX288" fmla="*/ 384986 w 508000"/>
                    <a:gd name="connsiteY288" fmla="*/ 127569 h 439659"/>
                    <a:gd name="connsiteX289" fmla="*/ 384986 w 508000"/>
                    <a:gd name="connsiteY289" fmla="*/ 143515 h 439659"/>
                    <a:gd name="connsiteX290" fmla="*/ 379291 w 508000"/>
                    <a:gd name="connsiteY290" fmla="*/ 143515 h 439659"/>
                    <a:gd name="connsiteX291" fmla="*/ 373596 w 508000"/>
                    <a:gd name="connsiteY291" fmla="*/ 143515 h 439659"/>
                    <a:gd name="connsiteX292" fmla="*/ 373596 w 508000"/>
                    <a:gd name="connsiteY292" fmla="*/ 127569 h 439659"/>
                    <a:gd name="connsiteX293" fmla="*/ 91121 w 508000"/>
                    <a:gd name="connsiteY293" fmla="*/ 127569 h 439659"/>
                    <a:gd name="connsiteX294" fmla="*/ 95677 w 508000"/>
                    <a:gd name="connsiteY294" fmla="*/ 127569 h 439659"/>
                    <a:gd name="connsiteX295" fmla="*/ 100233 w 508000"/>
                    <a:gd name="connsiteY295" fmla="*/ 127569 h 439659"/>
                    <a:gd name="connsiteX296" fmla="*/ 100233 w 508000"/>
                    <a:gd name="connsiteY296" fmla="*/ 143515 h 439659"/>
                    <a:gd name="connsiteX297" fmla="*/ 95677 w 508000"/>
                    <a:gd name="connsiteY297" fmla="*/ 143515 h 439659"/>
                    <a:gd name="connsiteX298" fmla="*/ 91121 w 508000"/>
                    <a:gd name="connsiteY298" fmla="*/ 143515 h 439659"/>
                    <a:gd name="connsiteX299" fmla="*/ 91121 w 508000"/>
                    <a:gd name="connsiteY299" fmla="*/ 127569 h 439659"/>
                    <a:gd name="connsiteX300" fmla="*/ 35309 w 508000"/>
                    <a:gd name="connsiteY300" fmla="*/ 127569 h 439659"/>
                    <a:gd name="connsiteX301" fmla="*/ 41004 w 508000"/>
                    <a:gd name="connsiteY301" fmla="*/ 127569 h 439659"/>
                    <a:gd name="connsiteX302" fmla="*/ 41004 w 508000"/>
                    <a:gd name="connsiteY302" fmla="*/ 143515 h 439659"/>
                    <a:gd name="connsiteX303" fmla="*/ 35309 w 508000"/>
                    <a:gd name="connsiteY303" fmla="*/ 143515 h 439659"/>
                    <a:gd name="connsiteX304" fmla="*/ 407767 w 508000"/>
                    <a:gd name="connsiteY304" fmla="*/ 104220 h 439659"/>
                    <a:gd name="connsiteX305" fmla="*/ 412323 w 508000"/>
                    <a:gd name="connsiteY305" fmla="*/ 104220 h 439659"/>
                    <a:gd name="connsiteX306" fmla="*/ 412323 w 508000"/>
                    <a:gd name="connsiteY306" fmla="*/ 109345 h 439659"/>
                    <a:gd name="connsiteX307" fmla="*/ 407767 w 508000"/>
                    <a:gd name="connsiteY307" fmla="*/ 104220 h 439659"/>
                    <a:gd name="connsiteX308" fmla="*/ 123013 w 508000"/>
                    <a:gd name="connsiteY308" fmla="*/ 104220 h 439659"/>
                    <a:gd name="connsiteX309" fmla="*/ 128708 w 508000"/>
                    <a:gd name="connsiteY309" fmla="*/ 104220 h 439659"/>
                    <a:gd name="connsiteX310" fmla="*/ 128708 w 508000"/>
                    <a:gd name="connsiteY310" fmla="*/ 109345 h 439659"/>
                    <a:gd name="connsiteX311" fmla="*/ 123013 w 508000"/>
                    <a:gd name="connsiteY311" fmla="*/ 104220 h 439659"/>
                    <a:gd name="connsiteX312" fmla="*/ 29614 w 508000"/>
                    <a:gd name="connsiteY312" fmla="*/ 104220 h 439659"/>
                    <a:gd name="connsiteX313" fmla="*/ 35309 w 508000"/>
                    <a:gd name="connsiteY313" fmla="*/ 104220 h 439659"/>
                    <a:gd name="connsiteX314" fmla="*/ 35309 w 508000"/>
                    <a:gd name="connsiteY314" fmla="*/ 109345 h 439659"/>
                    <a:gd name="connsiteX315" fmla="*/ 29614 w 508000"/>
                    <a:gd name="connsiteY315" fmla="*/ 104220 h 439659"/>
                    <a:gd name="connsiteX316" fmla="*/ 466996 w 508000"/>
                    <a:gd name="connsiteY316" fmla="*/ 88843 h 439659"/>
                    <a:gd name="connsiteX317" fmla="*/ 472691 w 508000"/>
                    <a:gd name="connsiteY317" fmla="*/ 88843 h 439659"/>
                    <a:gd name="connsiteX318" fmla="*/ 478386 w 508000"/>
                    <a:gd name="connsiteY318" fmla="*/ 88843 h 439659"/>
                    <a:gd name="connsiteX319" fmla="*/ 478386 w 508000"/>
                    <a:gd name="connsiteY319" fmla="*/ 93969 h 439659"/>
                    <a:gd name="connsiteX320" fmla="*/ 478386 w 508000"/>
                    <a:gd name="connsiteY320" fmla="*/ 104220 h 439659"/>
                    <a:gd name="connsiteX321" fmla="*/ 472691 w 508000"/>
                    <a:gd name="connsiteY321" fmla="*/ 109345 h 439659"/>
                    <a:gd name="connsiteX322" fmla="*/ 466996 w 508000"/>
                    <a:gd name="connsiteY322" fmla="*/ 104220 h 439659"/>
                    <a:gd name="connsiteX323" fmla="*/ 466996 w 508000"/>
                    <a:gd name="connsiteY323" fmla="*/ 93969 h 439659"/>
                    <a:gd name="connsiteX324" fmla="*/ 466996 w 508000"/>
                    <a:gd name="connsiteY324" fmla="*/ 88843 h 439659"/>
                    <a:gd name="connsiteX325" fmla="*/ 439659 w 508000"/>
                    <a:gd name="connsiteY325" fmla="*/ 88843 h 439659"/>
                    <a:gd name="connsiteX326" fmla="*/ 446493 w 508000"/>
                    <a:gd name="connsiteY326" fmla="*/ 88843 h 439659"/>
                    <a:gd name="connsiteX327" fmla="*/ 446493 w 508000"/>
                    <a:gd name="connsiteY327" fmla="*/ 109345 h 439659"/>
                    <a:gd name="connsiteX328" fmla="*/ 439659 w 508000"/>
                    <a:gd name="connsiteY328" fmla="*/ 109345 h 439659"/>
                    <a:gd name="connsiteX329" fmla="*/ 412323 w 508000"/>
                    <a:gd name="connsiteY329" fmla="*/ 88843 h 439659"/>
                    <a:gd name="connsiteX330" fmla="*/ 416879 w 508000"/>
                    <a:gd name="connsiteY330" fmla="*/ 93969 h 439659"/>
                    <a:gd name="connsiteX331" fmla="*/ 416879 w 508000"/>
                    <a:gd name="connsiteY331" fmla="*/ 104220 h 439659"/>
                    <a:gd name="connsiteX332" fmla="*/ 412323 w 508000"/>
                    <a:gd name="connsiteY332" fmla="*/ 104220 h 439659"/>
                    <a:gd name="connsiteX333" fmla="*/ 412323 w 508000"/>
                    <a:gd name="connsiteY333" fmla="*/ 93969 h 439659"/>
                    <a:gd name="connsiteX334" fmla="*/ 412323 w 508000"/>
                    <a:gd name="connsiteY334" fmla="*/ 88843 h 439659"/>
                    <a:gd name="connsiteX335" fmla="*/ 407767 w 508000"/>
                    <a:gd name="connsiteY335" fmla="*/ 88843 h 439659"/>
                    <a:gd name="connsiteX336" fmla="*/ 412323 w 508000"/>
                    <a:gd name="connsiteY336" fmla="*/ 88843 h 439659"/>
                    <a:gd name="connsiteX337" fmla="*/ 407767 w 508000"/>
                    <a:gd name="connsiteY337" fmla="*/ 93969 h 439659"/>
                    <a:gd name="connsiteX338" fmla="*/ 407767 w 508000"/>
                    <a:gd name="connsiteY338" fmla="*/ 88843 h 439659"/>
                    <a:gd name="connsiteX339" fmla="*/ 373596 w 508000"/>
                    <a:gd name="connsiteY339" fmla="*/ 88843 h 439659"/>
                    <a:gd name="connsiteX340" fmla="*/ 379291 w 508000"/>
                    <a:gd name="connsiteY340" fmla="*/ 88843 h 439659"/>
                    <a:gd name="connsiteX341" fmla="*/ 384986 w 508000"/>
                    <a:gd name="connsiteY341" fmla="*/ 88843 h 439659"/>
                    <a:gd name="connsiteX342" fmla="*/ 384986 w 508000"/>
                    <a:gd name="connsiteY342" fmla="*/ 93969 h 439659"/>
                    <a:gd name="connsiteX343" fmla="*/ 384986 w 508000"/>
                    <a:gd name="connsiteY343" fmla="*/ 104220 h 439659"/>
                    <a:gd name="connsiteX344" fmla="*/ 379291 w 508000"/>
                    <a:gd name="connsiteY344" fmla="*/ 109345 h 439659"/>
                    <a:gd name="connsiteX345" fmla="*/ 373596 w 508000"/>
                    <a:gd name="connsiteY345" fmla="*/ 104220 h 439659"/>
                    <a:gd name="connsiteX346" fmla="*/ 373596 w 508000"/>
                    <a:gd name="connsiteY346" fmla="*/ 93969 h 439659"/>
                    <a:gd name="connsiteX347" fmla="*/ 373596 w 508000"/>
                    <a:gd name="connsiteY347" fmla="*/ 88843 h 439659"/>
                    <a:gd name="connsiteX348" fmla="*/ 345121 w 508000"/>
                    <a:gd name="connsiteY348" fmla="*/ 88843 h 439659"/>
                    <a:gd name="connsiteX349" fmla="*/ 345121 w 508000"/>
                    <a:gd name="connsiteY349" fmla="*/ 93969 h 439659"/>
                    <a:gd name="connsiteX350" fmla="*/ 345121 w 508000"/>
                    <a:gd name="connsiteY350" fmla="*/ 104220 h 439659"/>
                    <a:gd name="connsiteX351" fmla="*/ 350816 w 508000"/>
                    <a:gd name="connsiteY351" fmla="*/ 104220 h 439659"/>
                    <a:gd name="connsiteX352" fmla="*/ 345121 w 508000"/>
                    <a:gd name="connsiteY352" fmla="*/ 109345 h 439659"/>
                    <a:gd name="connsiteX353" fmla="*/ 339426 w 508000"/>
                    <a:gd name="connsiteY353" fmla="*/ 99094 h 439659"/>
                    <a:gd name="connsiteX354" fmla="*/ 339426 w 508000"/>
                    <a:gd name="connsiteY354" fmla="*/ 93969 h 439659"/>
                    <a:gd name="connsiteX355" fmla="*/ 345121 w 508000"/>
                    <a:gd name="connsiteY355" fmla="*/ 88843 h 439659"/>
                    <a:gd name="connsiteX356" fmla="*/ 345121 w 508000"/>
                    <a:gd name="connsiteY356" fmla="*/ 88843 h 439659"/>
                    <a:gd name="connsiteX357" fmla="*/ 350816 w 508000"/>
                    <a:gd name="connsiteY357" fmla="*/ 88843 h 439659"/>
                    <a:gd name="connsiteX358" fmla="*/ 350816 w 508000"/>
                    <a:gd name="connsiteY358" fmla="*/ 93969 h 439659"/>
                    <a:gd name="connsiteX359" fmla="*/ 345121 w 508000"/>
                    <a:gd name="connsiteY359" fmla="*/ 88843 h 439659"/>
                    <a:gd name="connsiteX360" fmla="*/ 128708 w 508000"/>
                    <a:gd name="connsiteY360" fmla="*/ 88843 h 439659"/>
                    <a:gd name="connsiteX361" fmla="*/ 134403 w 508000"/>
                    <a:gd name="connsiteY361" fmla="*/ 93969 h 439659"/>
                    <a:gd name="connsiteX362" fmla="*/ 134403 w 508000"/>
                    <a:gd name="connsiteY362" fmla="*/ 104220 h 439659"/>
                    <a:gd name="connsiteX363" fmla="*/ 128708 w 508000"/>
                    <a:gd name="connsiteY363" fmla="*/ 104220 h 439659"/>
                    <a:gd name="connsiteX364" fmla="*/ 128708 w 508000"/>
                    <a:gd name="connsiteY364" fmla="*/ 93969 h 439659"/>
                    <a:gd name="connsiteX365" fmla="*/ 128708 w 508000"/>
                    <a:gd name="connsiteY365" fmla="*/ 88843 h 439659"/>
                    <a:gd name="connsiteX366" fmla="*/ 123013 w 508000"/>
                    <a:gd name="connsiteY366" fmla="*/ 88843 h 439659"/>
                    <a:gd name="connsiteX367" fmla="*/ 128708 w 508000"/>
                    <a:gd name="connsiteY367" fmla="*/ 88843 h 439659"/>
                    <a:gd name="connsiteX368" fmla="*/ 123013 w 508000"/>
                    <a:gd name="connsiteY368" fmla="*/ 93969 h 439659"/>
                    <a:gd name="connsiteX369" fmla="*/ 123013 w 508000"/>
                    <a:gd name="connsiteY369" fmla="*/ 88843 h 439659"/>
                    <a:gd name="connsiteX370" fmla="*/ 91121 w 508000"/>
                    <a:gd name="connsiteY370" fmla="*/ 88843 h 439659"/>
                    <a:gd name="connsiteX371" fmla="*/ 95677 w 508000"/>
                    <a:gd name="connsiteY371" fmla="*/ 88843 h 439659"/>
                    <a:gd name="connsiteX372" fmla="*/ 100233 w 508000"/>
                    <a:gd name="connsiteY372" fmla="*/ 88843 h 439659"/>
                    <a:gd name="connsiteX373" fmla="*/ 100233 w 508000"/>
                    <a:gd name="connsiteY373" fmla="*/ 93969 h 439659"/>
                    <a:gd name="connsiteX374" fmla="*/ 100233 w 508000"/>
                    <a:gd name="connsiteY374" fmla="*/ 104220 h 439659"/>
                    <a:gd name="connsiteX375" fmla="*/ 95677 w 508000"/>
                    <a:gd name="connsiteY375" fmla="*/ 109345 h 439659"/>
                    <a:gd name="connsiteX376" fmla="*/ 91121 w 508000"/>
                    <a:gd name="connsiteY376" fmla="*/ 104220 h 439659"/>
                    <a:gd name="connsiteX377" fmla="*/ 91121 w 508000"/>
                    <a:gd name="connsiteY377" fmla="*/ 93969 h 439659"/>
                    <a:gd name="connsiteX378" fmla="*/ 91121 w 508000"/>
                    <a:gd name="connsiteY378" fmla="*/ 88843 h 439659"/>
                    <a:gd name="connsiteX379" fmla="*/ 61507 w 508000"/>
                    <a:gd name="connsiteY379" fmla="*/ 88843 h 439659"/>
                    <a:gd name="connsiteX380" fmla="*/ 68341 w 508000"/>
                    <a:gd name="connsiteY380" fmla="*/ 88843 h 439659"/>
                    <a:gd name="connsiteX381" fmla="*/ 68341 w 508000"/>
                    <a:gd name="connsiteY381" fmla="*/ 109345 h 439659"/>
                    <a:gd name="connsiteX382" fmla="*/ 61507 w 508000"/>
                    <a:gd name="connsiteY382" fmla="*/ 109345 h 439659"/>
                    <a:gd name="connsiteX383" fmla="*/ 35309 w 508000"/>
                    <a:gd name="connsiteY383" fmla="*/ 88843 h 439659"/>
                    <a:gd name="connsiteX384" fmla="*/ 41004 w 508000"/>
                    <a:gd name="connsiteY384" fmla="*/ 93969 h 439659"/>
                    <a:gd name="connsiteX385" fmla="*/ 41004 w 508000"/>
                    <a:gd name="connsiteY385" fmla="*/ 104220 h 439659"/>
                    <a:gd name="connsiteX386" fmla="*/ 35309 w 508000"/>
                    <a:gd name="connsiteY386" fmla="*/ 104220 h 439659"/>
                    <a:gd name="connsiteX387" fmla="*/ 35309 w 508000"/>
                    <a:gd name="connsiteY387" fmla="*/ 93969 h 439659"/>
                    <a:gd name="connsiteX388" fmla="*/ 35309 w 508000"/>
                    <a:gd name="connsiteY388" fmla="*/ 88843 h 439659"/>
                    <a:gd name="connsiteX389" fmla="*/ 29614 w 508000"/>
                    <a:gd name="connsiteY389" fmla="*/ 88843 h 439659"/>
                    <a:gd name="connsiteX390" fmla="*/ 35309 w 508000"/>
                    <a:gd name="connsiteY390" fmla="*/ 88843 h 439659"/>
                    <a:gd name="connsiteX391" fmla="*/ 29614 w 508000"/>
                    <a:gd name="connsiteY391" fmla="*/ 93969 h 439659"/>
                    <a:gd name="connsiteX392" fmla="*/ 29614 w 508000"/>
                    <a:gd name="connsiteY392" fmla="*/ 88843 h 439659"/>
                    <a:gd name="connsiteX393" fmla="*/ 440798 w 508000"/>
                    <a:gd name="connsiteY393" fmla="*/ 65494 h 439659"/>
                    <a:gd name="connsiteX394" fmla="*/ 446493 w 508000"/>
                    <a:gd name="connsiteY394" fmla="*/ 65494 h 439659"/>
                    <a:gd name="connsiteX395" fmla="*/ 440798 w 508000"/>
                    <a:gd name="connsiteY395" fmla="*/ 70619 h 439659"/>
                    <a:gd name="connsiteX396" fmla="*/ 440798 w 508000"/>
                    <a:gd name="connsiteY396" fmla="*/ 65494 h 439659"/>
                    <a:gd name="connsiteX397" fmla="*/ 312090 w 508000"/>
                    <a:gd name="connsiteY397" fmla="*/ 65494 h 439659"/>
                    <a:gd name="connsiteX398" fmla="*/ 317785 w 508000"/>
                    <a:gd name="connsiteY398" fmla="*/ 65494 h 439659"/>
                    <a:gd name="connsiteX399" fmla="*/ 317785 w 508000"/>
                    <a:gd name="connsiteY399" fmla="*/ 70619 h 439659"/>
                    <a:gd name="connsiteX400" fmla="*/ 312090 w 508000"/>
                    <a:gd name="connsiteY400" fmla="*/ 65494 h 439659"/>
                    <a:gd name="connsiteX401" fmla="*/ 61507 w 508000"/>
                    <a:gd name="connsiteY401" fmla="*/ 65494 h 439659"/>
                    <a:gd name="connsiteX402" fmla="*/ 68341 w 508000"/>
                    <a:gd name="connsiteY402" fmla="*/ 65494 h 439659"/>
                    <a:gd name="connsiteX403" fmla="*/ 61507 w 508000"/>
                    <a:gd name="connsiteY403" fmla="*/ 70619 h 439659"/>
                    <a:gd name="connsiteX404" fmla="*/ 61507 w 508000"/>
                    <a:gd name="connsiteY404" fmla="*/ 65494 h 439659"/>
                    <a:gd name="connsiteX405" fmla="*/ 251234 w 508000"/>
                    <a:gd name="connsiteY405" fmla="*/ 59229 h 439659"/>
                    <a:gd name="connsiteX406" fmla="*/ 350816 w 508000"/>
                    <a:gd name="connsiteY406" fmla="*/ 159462 h 439659"/>
                    <a:gd name="connsiteX407" fmla="*/ 251234 w 508000"/>
                    <a:gd name="connsiteY407" fmla="*/ 259695 h 439659"/>
                    <a:gd name="connsiteX408" fmla="*/ 157184 w 508000"/>
                    <a:gd name="connsiteY408" fmla="*/ 159462 h 439659"/>
                    <a:gd name="connsiteX409" fmla="*/ 251234 w 508000"/>
                    <a:gd name="connsiteY409" fmla="*/ 159462 h 439659"/>
                    <a:gd name="connsiteX410" fmla="*/ 251234 w 508000"/>
                    <a:gd name="connsiteY410" fmla="*/ 59229 h 439659"/>
                    <a:gd name="connsiteX411" fmla="*/ 473830 w 508000"/>
                    <a:gd name="connsiteY411" fmla="*/ 50117 h 439659"/>
                    <a:gd name="connsiteX412" fmla="*/ 476108 w 508000"/>
                    <a:gd name="connsiteY412" fmla="*/ 50117 h 439659"/>
                    <a:gd name="connsiteX413" fmla="*/ 476108 w 508000"/>
                    <a:gd name="connsiteY413" fmla="*/ 70619 h 439659"/>
                    <a:gd name="connsiteX414" fmla="*/ 473830 w 508000"/>
                    <a:gd name="connsiteY414" fmla="*/ 70619 h 439659"/>
                    <a:gd name="connsiteX415" fmla="*/ 440798 w 508000"/>
                    <a:gd name="connsiteY415" fmla="*/ 50117 h 439659"/>
                    <a:gd name="connsiteX416" fmla="*/ 440798 w 508000"/>
                    <a:gd name="connsiteY416" fmla="*/ 55243 h 439659"/>
                    <a:gd name="connsiteX417" fmla="*/ 440798 w 508000"/>
                    <a:gd name="connsiteY417" fmla="*/ 65494 h 439659"/>
                    <a:gd name="connsiteX418" fmla="*/ 435103 w 508000"/>
                    <a:gd name="connsiteY418" fmla="*/ 65494 h 439659"/>
                    <a:gd name="connsiteX419" fmla="*/ 435103 w 508000"/>
                    <a:gd name="connsiteY419" fmla="*/ 55243 h 439659"/>
                    <a:gd name="connsiteX420" fmla="*/ 440798 w 508000"/>
                    <a:gd name="connsiteY420" fmla="*/ 50117 h 439659"/>
                    <a:gd name="connsiteX421" fmla="*/ 440798 w 508000"/>
                    <a:gd name="connsiteY421" fmla="*/ 50117 h 439659"/>
                    <a:gd name="connsiteX422" fmla="*/ 446493 w 508000"/>
                    <a:gd name="connsiteY422" fmla="*/ 50117 h 439659"/>
                    <a:gd name="connsiteX423" fmla="*/ 446493 w 508000"/>
                    <a:gd name="connsiteY423" fmla="*/ 55243 h 439659"/>
                    <a:gd name="connsiteX424" fmla="*/ 440798 w 508000"/>
                    <a:gd name="connsiteY424" fmla="*/ 50117 h 439659"/>
                    <a:gd name="connsiteX425" fmla="*/ 407767 w 508000"/>
                    <a:gd name="connsiteY425" fmla="*/ 50117 h 439659"/>
                    <a:gd name="connsiteX426" fmla="*/ 412323 w 508000"/>
                    <a:gd name="connsiteY426" fmla="*/ 50117 h 439659"/>
                    <a:gd name="connsiteX427" fmla="*/ 412323 w 508000"/>
                    <a:gd name="connsiteY427" fmla="*/ 70619 h 439659"/>
                    <a:gd name="connsiteX428" fmla="*/ 407767 w 508000"/>
                    <a:gd name="connsiteY428" fmla="*/ 70619 h 439659"/>
                    <a:gd name="connsiteX429" fmla="*/ 378152 w 508000"/>
                    <a:gd name="connsiteY429" fmla="*/ 50117 h 439659"/>
                    <a:gd name="connsiteX430" fmla="*/ 380430 w 508000"/>
                    <a:gd name="connsiteY430" fmla="*/ 50117 h 439659"/>
                    <a:gd name="connsiteX431" fmla="*/ 380430 w 508000"/>
                    <a:gd name="connsiteY431" fmla="*/ 70619 h 439659"/>
                    <a:gd name="connsiteX432" fmla="*/ 378152 w 508000"/>
                    <a:gd name="connsiteY432" fmla="*/ 70619 h 439659"/>
                    <a:gd name="connsiteX433" fmla="*/ 346260 w 508000"/>
                    <a:gd name="connsiteY433" fmla="*/ 50117 h 439659"/>
                    <a:gd name="connsiteX434" fmla="*/ 350816 w 508000"/>
                    <a:gd name="connsiteY434" fmla="*/ 50117 h 439659"/>
                    <a:gd name="connsiteX435" fmla="*/ 350816 w 508000"/>
                    <a:gd name="connsiteY435" fmla="*/ 70619 h 439659"/>
                    <a:gd name="connsiteX436" fmla="*/ 346260 w 508000"/>
                    <a:gd name="connsiteY436" fmla="*/ 70619 h 439659"/>
                    <a:gd name="connsiteX437" fmla="*/ 317785 w 508000"/>
                    <a:gd name="connsiteY437" fmla="*/ 50117 h 439659"/>
                    <a:gd name="connsiteX438" fmla="*/ 323480 w 508000"/>
                    <a:gd name="connsiteY438" fmla="*/ 55243 h 439659"/>
                    <a:gd name="connsiteX439" fmla="*/ 323480 w 508000"/>
                    <a:gd name="connsiteY439" fmla="*/ 65494 h 439659"/>
                    <a:gd name="connsiteX440" fmla="*/ 317785 w 508000"/>
                    <a:gd name="connsiteY440" fmla="*/ 65494 h 439659"/>
                    <a:gd name="connsiteX441" fmla="*/ 317785 w 508000"/>
                    <a:gd name="connsiteY441" fmla="*/ 55243 h 439659"/>
                    <a:gd name="connsiteX442" fmla="*/ 317785 w 508000"/>
                    <a:gd name="connsiteY442" fmla="*/ 50117 h 439659"/>
                    <a:gd name="connsiteX443" fmla="*/ 312090 w 508000"/>
                    <a:gd name="connsiteY443" fmla="*/ 50117 h 439659"/>
                    <a:gd name="connsiteX444" fmla="*/ 317785 w 508000"/>
                    <a:gd name="connsiteY444" fmla="*/ 50117 h 439659"/>
                    <a:gd name="connsiteX445" fmla="*/ 312090 w 508000"/>
                    <a:gd name="connsiteY445" fmla="*/ 55243 h 439659"/>
                    <a:gd name="connsiteX446" fmla="*/ 312090 w 508000"/>
                    <a:gd name="connsiteY446" fmla="*/ 50117 h 439659"/>
                    <a:gd name="connsiteX447" fmla="*/ 157184 w 508000"/>
                    <a:gd name="connsiteY447" fmla="*/ 50117 h 439659"/>
                    <a:gd name="connsiteX448" fmla="*/ 161740 w 508000"/>
                    <a:gd name="connsiteY448" fmla="*/ 50117 h 439659"/>
                    <a:gd name="connsiteX449" fmla="*/ 161740 w 508000"/>
                    <a:gd name="connsiteY449" fmla="*/ 70619 h 439659"/>
                    <a:gd name="connsiteX450" fmla="*/ 157184 w 508000"/>
                    <a:gd name="connsiteY450" fmla="*/ 70619 h 439659"/>
                    <a:gd name="connsiteX451" fmla="*/ 123013 w 508000"/>
                    <a:gd name="connsiteY451" fmla="*/ 50117 h 439659"/>
                    <a:gd name="connsiteX452" fmla="*/ 129847 w 508000"/>
                    <a:gd name="connsiteY452" fmla="*/ 50117 h 439659"/>
                    <a:gd name="connsiteX453" fmla="*/ 129847 w 508000"/>
                    <a:gd name="connsiteY453" fmla="*/ 70619 h 439659"/>
                    <a:gd name="connsiteX454" fmla="*/ 123013 w 508000"/>
                    <a:gd name="connsiteY454" fmla="*/ 70619 h 439659"/>
                    <a:gd name="connsiteX455" fmla="*/ 95677 w 508000"/>
                    <a:gd name="connsiteY455" fmla="*/ 50117 h 439659"/>
                    <a:gd name="connsiteX456" fmla="*/ 97955 w 508000"/>
                    <a:gd name="connsiteY456" fmla="*/ 50117 h 439659"/>
                    <a:gd name="connsiteX457" fmla="*/ 97955 w 508000"/>
                    <a:gd name="connsiteY457" fmla="*/ 70619 h 439659"/>
                    <a:gd name="connsiteX458" fmla="*/ 95677 w 508000"/>
                    <a:gd name="connsiteY458" fmla="*/ 70619 h 439659"/>
                    <a:gd name="connsiteX459" fmla="*/ 61507 w 508000"/>
                    <a:gd name="connsiteY459" fmla="*/ 50117 h 439659"/>
                    <a:gd name="connsiteX460" fmla="*/ 68341 w 508000"/>
                    <a:gd name="connsiteY460" fmla="*/ 50117 h 439659"/>
                    <a:gd name="connsiteX461" fmla="*/ 68341 w 508000"/>
                    <a:gd name="connsiteY461" fmla="*/ 55243 h 439659"/>
                    <a:gd name="connsiteX462" fmla="*/ 61507 w 508000"/>
                    <a:gd name="connsiteY462" fmla="*/ 50117 h 439659"/>
                    <a:gd name="connsiteX463" fmla="*/ 29614 w 508000"/>
                    <a:gd name="connsiteY463" fmla="*/ 50117 h 439659"/>
                    <a:gd name="connsiteX464" fmla="*/ 34170 w 508000"/>
                    <a:gd name="connsiteY464" fmla="*/ 50117 h 439659"/>
                    <a:gd name="connsiteX465" fmla="*/ 34170 w 508000"/>
                    <a:gd name="connsiteY465" fmla="*/ 70619 h 439659"/>
                    <a:gd name="connsiteX466" fmla="*/ 29614 w 508000"/>
                    <a:gd name="connsiteY466" fmla="*/ 70619 h 439659"/>
                    <a:gd name="connsiteX467" fmla="*/ 234637 w 508000"/>
                    <a:gd name="connsiteY467" fmla="*/ 43282 h 439659"/>
                    <a:gd name="connsiteX468" fmla="*/ 234637 w 508000"/>
                    <a:gd name="connsiteY468" fmla="*/ 143515 h 439659"/>
                    <a:gd name="connsiteX469" fmla="*/ 138960 w 508000"/>
                    <a:gd name="connsiteY469" fmla="*/ 143515 h 439659"/>
                    <a:gd name="connsiteX470" fmla="*/ 234637 w 508000"/>
                    <a:gd name="connsiteY470" fmla="*/ 43282 h 439659"/>
                    <a:gd name="connsiteX471" fmla="*/ 312615 w 508000"/>
                    <a:gd name="connsiteY471" fmla="*/ 27826 h 439659"/>
                    <a:gd name="connsiteX472" fmla="*/ 318198 w 508000"/>
                    <a:gd name="connsiteY472" fmla="*/ 27826 h 439659"/>
                    <a:gd name="connsiteX473" fmla="*/ 318198 w 508000"/>
                    <a:gd name="connsiteY473" fmla="*/ 33392 h 439659"/>
                    <a:gd name="connsiteX474" fmla="*/ 312615 w 508000"/>
                    <a:gd name="connsiteY474" fmla="*/ 33392 h 439659"/>
                    <a:gd name="connsiteX475" fmla="*/ 312615 w 508000"/>
                    <a:gd name="connsiteY475" fmla="*/ 27826 h 439659"/>
                    <a:gd name="connsiteX476" fmla="*/ 251209 w 508000"/>
                    <a:gd name="connsiteY476" fmla="*/ 27826 h 439659"/>
                    <a:gd name="connsiteX477" fmla="*/ 256791 w 508000"/>
                    <a:gd name="connsiteY477" fmla="*/ 27826 h 439659"/>
                    <a:gd name="connsiteX478" fmla="*/ 256791 w 508000"/>
                    <a:gd name="connsiteY478" fmla="*/ 33392 h 439659"/>
                    <a:gd name="connsiteX479" fmla="*/ 251209 w 508000"/>
                    <a:gd name="connsiteY479" fmla="*/ 33392 h 439659"/>
                    <a:gd name="connsiteX480" fmla="*/ 251209 w 508000"/>
                    <a:gd name="connsiteY480" fmla="*/ 27826 h 439659"/>
                    <a:gd name="connsiteX481" fmla="*/ 156308 w 508000"/>
                    <a:gd name="connsiteY481" fmla="*/ 27826 h 439659"/>
                    <a:gd name="connsiteX482" fmla="*/ 161890 w 508000"/>
                    <a:gd name="connsiteY482" fmla="*/ 27826 h 439659"/>
                    <a:gd name="connsiteX483" fmla="*/ 161890 w 508000"/>
                    <a:gd name="connsiteY483" fmla="*/ 33392 h 439659"/>
                    <a:gd name="connsiteX484" fmla="*/ 156308 w 508000"/>
                    <a:gd name="connsiteY484" fmla="*/ 33392 h 439659"/>
                    <a:gd name="connsiteX485" fmla="*/ 156308 w 508000"/>
                    <a:gd name="connsiteY485" fmla="*/ 27826 h 439659"/>
                    <a:gd name="connsiteX486" fmla="*/ 61407 w 508000"/>
                    <a:gd name="connsiteY486" fmla="*/ 27826 h 439659"/>
                    <a:gd name="connsiteX487" fmla="*/ 66989 w 508000"/>
                    <a:gd name="connsiteY487" fmla="*/ 27826 h 439659"/>
                    <a:gd name="connsiteX488" fmla="*/ 66989 w 508000"/>
                    <a:gd name="connsiteY488" fmla="*/ 33392 h 439659"/>
                    <a:gd name="connsiteX489" fmla="*/ 61407 w 508000"/>
                    <a:gd name="connsiteY489" fmla="*/ 33392 h 439659"/>
                    <a:gd name="connsiteX490" fmla="*/ 61407 w 508000"/>
                    <a:gd name="connsiteY490" fmla="*/ 27826 h 439659"/>
                    <a:gd name="connsiteX491" fmla="*/ 39077 w 508000"/>
                    <a:gd name="connsiteY491" fmla="*/ 16696 h 439659"/>
                    <a:gd name="connsiteX492" fmla="*/ 39077 w 508000"/>
                    <a:gd name="connsiteY492" fmla="*/ 27826 h 439659"/>
                    <a:gd name="connsiteX493" fmla="*/ 33494 w 508000"/>
                    <a:gd name="connsiteY493" fmla="*/ 33392 h 439659"/>
                    <a:gd name="connsiteX494" fmla="*/ 27912 w 508000"/>
                    <a:gd name="connsiteY494" fmla="*/ 33392 h 439659"/>
                    <a:gd name="connsiteX495" fmla="*/ 27912 w 508000"/>
                    <a:gd name="connsiteY495" fmla="*/ 27826 h 439659"/>
                    <a:gd name="connsiteX496" fmla="*/ 33494 w 508000"/>
                    <a:gd name="connsiteY496" fmla="*/ 27826 h 439659"/>
                    <a:gd name="connsiteX497" fmla="*/ 33494 w 508000"/>
                    <a:gd name="connsiteY497" fmla="*/ 22261 h 439659"/>
                    <a:gd name="connsiteX498" fmla="*/ 27912 w 508000"/>
                    <a:gd name="connsiteY498" fmla="*/ 22261 h 439659"/>
                    <a:gd name="connsiteX499" fmla="*/ 16747 w 508000"/>
                    <a:gd name="connsiteY499" fmla="*/ 44523 h 439659"/>
                    <a:gd name="connsiteX500" fmla="*/ 16747 w 508000"/>
                    <a:gd name="connsiteY500" fmla="*/ 267135 h 439659"/>
                    <a:gd name="connsiteX501" fmla="*/ 27912 w 508000"/>
                    <a:gd name="connsiteY501" fmla="*/ 289396 h 439659"/>
                    <a:gd name="connsiteX502" fmla="*/ 27912 w 508000"/>
                    <a:gd name="connsiteY502" fmla="*/ 278265 h 439659"/>
                    <a:gd name="connsiteX503" fmla="*/ 33494 w 508000"/>
                    <a:gd name="connsiteY503" fmla="*/ 278265 h 439659"/>
                    <a:gd name="connsiteX504" fmla="*/ 33494 w 508000"/>
                    <a:gd name="connsiteY504" fmla="*/ 289396 h 439659"/>
                    <a:gd name="connsiteX505" fmla="*/ 44659 w 508000"/>
                    <a:gd name="connsiteY505" fmla="*/ 294961 h 439659"/>
                    <a:gd name="connsiteX506" fmla="*/ 61407 w 508000"/>
                    <a:gd name="connsiteY506" fmla="*/ 294961 h 439659"/>
                    <a:gd name="connsiteX507" fmla="*/ 66989 w 508000"/>
                    <a:gd name="connsiteY507" fmla="*/ 294961 h 439659"/>
                    <a:gd name="connsiteX508" fmla="*/ 94901 w 508000"/>
                    <a:gd name="connsiteY508" fmla="*/ 294961 h 439659"/>
                    <a:gd name="connsiteX509" fmla="*/ 122813 w 508000"/>
                    <a:gd name="connsiteY509" fmla="*/ 294961 h 439659"/>
                    <a:gd name="connsiteX510" fmla="*/ 122813 w 508000"/>
                    <a:gd name="connsiteY510" fmla="*/ 278265 h 439659"/>
                    <a:gd name="connsiteX511" fmla="*/ 128396 w 508000"/>
                    <a:gd name="connsiteY511" fmla="*/ 278265 h 439659"/>
                    <a:gd name="connsiteX512" fmla="*/ 128396 w 508000"/>
                    <a:gd name="connsiteY512" fmla="*/ 294961 h 439659"/>
                    <a:gd name="connsiteX513" fmla="*/ 156308 w 508000"/>
                    <a:gd name="connsiteY513" fmla="*/ 294961 h 439659"/>
                    <a:gd name="connsiteX514" fmla="*/ 156308 w 508000"/>
                    <a:gd name="connsiteY514" fmla="*/ 278265 h 439659"/>
                    <a:gd name="connsiteX515" fmla="*/ 161890 w 508000"/>
                    <a:gd name="connsiteY515" fmla="*/ 278265 h 439659"/>
                    <a:gd name="connsiteX516" fmla="*/ 161890 w 508000"/>
                    <a:gd name="connsiteY516" fmla="*/ 294961 h 439659"/>
                    <a:gd name="connsiteX517" fmla="*/ 184220 w 508000"/>
                    <a:gd name="connsiteY517" fmla="*/ 294961 h 439659"/>
                    <a:gd name="connsiteX518" fmla="*/ 184220 w 508000"/>
                    <a:gd name="connsiteY518" fmla="*/ 283831 h 439659"/>
                    <a:gd name="connsiteX519" fmla="*/ 184220 w 508000"/>
                    <a:gd name="connsiteY519" fmla="*/ 278265 h 439659"/>
                    <a:gd name="connsiteX520" fmla="*/ 189802 w 508000"/>
                    <a:gd name="connsiteY520" fmla="*/ 278265 h 439659"/>
                    <a:gd name="connsiteX521" fmla="*/ 195385 w 508000"/>
                    <a:gd name="connsiteY521" fmla="*/ 278265 h 439659"/>
                    <a:gd name="connsiteX522" fmla="*/ 195385 w 508000"/>
                    <a:gd name="connsiteY522" fmla="*/ 283831 h 439659"/>
                    <a:gd name="connsiteX523" fmla="*/ 195385 w 508000"/>
                    <a:gd name="connsiteY523" fmla="*/ 294961 h 439659"/>
                    <a:gd name="connsiteX524" fmla="*/ 217714 w 508000"/>
                    <a:gd name="connsiteY524" fmla="*/ 294961 h 439659"/>
                    <a:gd name="connsiteX525" fmla="*/ 217714 w 508000"/>
                    <a:gd name="connsiteY525" fmla="*/ 278265 h 439659"/>
                    <a:gd name="connsiteX526" fmla="*/ 223297 w 508000"/>
                    <a:gd name="connsiteY526" fmla="*/ 278265 h 439659"/>
                    <a:gd name="connsiteX527" fmla="*/ 223297 w 508000"/>
                    <a:gd name="connsiteY527" fmla="*/ 294961 h 439659"/>
                    <a:gd name="connsiteX528" fmla="*/ 251209 w 508000"/>
                    <a:gd name="connsiteY528" fmla="*/ 294961 h 439659"/>
                    <a:gd name="connsiteX529" fmla="*/ 251209 w 508000"/>
                    <a:gd name="connsiteY529" fmla="*/ 278265 h 439659"/>
                    <a:gd name="connsiteX530" fmla="*/ 256791 w 508000"/>
                    <a:gd name="connsiteY530" fmla="*/ 278265 h 439659"/>
                    <a:gd name="connsiteX531" fmla="*/ 256791 w 508000"/>
                    <a:gd name="connsiteY531" fmla="*/ 294961 h 439659"/>
                    <a:gd name="connsiteX532" fmla="*/ 284703 w 508000"/>
                    <a:gd name="connsiteY532" fmla="*/ 294961 h 439659"/>
                    <a:gd name="connsiteX533" fmla="*/ 312615 w 508000"/>
                    <a:gd name="connsiteY533" fmla="*/ 294961 h 439659"/>
                    <a:gd name="connsiteX534" fmla="*/ 318198 w 508000"/>
                    <a:gd name="connsiteY534" fmla="*/ 294961 h 439659"/>
                    <a:gd name="connsiteX535" fmla="*/ 318198 w 508000"/>
                    <a:gd name="connsiteY535" fmla="*/ 283831 h 439659"/>
                    <a:gd name="connsiteX536" fmla="*/ 318198 w 508000"/>
                    <a:gd name="connsiteY536" fmla="*/ 278265 h 439659"/>
                    <a:gd name="connsiteX537" fmla="*/ 323780 w 508000"/>
                    <a:gd name="connsiteY537" fmla="*/ 283831 h 439659"/>
                    <a:gd name="connsiteX538" fmla="*/ 323780 w 508000"/>
                    <a:gd name="connsiteY538" fmla="*/ 294961 h 439659"/>
                    <a:gd name="connsiteX539" fmla="*/ 329973 w 508000"/>
                    <a:gd name="connsiteY539" fmla="*/ 294961 h 439659"/>
                    <a:gd name="connsiteX540" fmla="*/ 346110 w 508000"/>
                    <a:gd name="connsiteY540" fmla="*/ 294961 h 439659"/>
                    <a:gd name="connsiteX541" fmla="*/ 346110 w 508000"/>
                    <a:gd name="connsiteY541" fmla="*/ 278265 h 439659"/>
                    <a:gd name="connsiteX542" fmla="*/ 351692 w 508000"/>
                    <a:gd name="connsiteY542" fmla="*/ 278265 h 439659"/>
                    <a:gd name="connsiteX543" fmla="*/ 351692 w 508000"/>
                    <a:gd name="connsiteY543" fmla="*/ 294961 h 439659"/>
                    <a:gd name="connsiteX544" fmla="*/ 379604 w 508000"/>
                    <a:gd name="connsiteY544" fmla="*/ 294961 h 439659"/>
                    <a:gd name="connsiteX545" fmla="*/ 407517 w 508000"/>
                    <a:gd name="connsiteY545" fmla="*/ 294961 h 439659"/>
                    <a:gd name="connsiteX546" fmla="*/ 407517 w 508000"/>
                    <a:gd name="connsiteY546" fmla="*/ 278265 h 439659"/>
                    <a:gd name="connsiteX547" fmla="*/ 413099 w 508000"/>
                    <a:gd name="connsiteY547" fmla="*/ 278265 h 439659"/>
                    <a:gd name="connsiteX548" fmla="*/ 413099 w 508000"/>
                    <a:gd name="connsiteY548" fmla="*/ 294961 h 439659"/>
                    <a:gd name="connsiteX549" fmla="*/ 424874 w 508000"/>
                    <a:gd name="connsiteY549" fmla="*/ 294961 h 439659"/>
                    <a:gd name="connsiteX550" fmla="*/ 435429 w 508000"/>
                    <a:gd name="connsiteY550" fmla="*/ 294961 h 439659"/>
                    <a:gd name="connsiteX551" fmla="*/ 435429 w 508000"/>
                    <a:gd name="connsiteY551" fmla="*/ 283831 h 439659"/>
                    <a:gd name="connsiteX552" fmla="*/ 441011 w 508000"/>
                    <a:gd name="connsiteY552" fmla="*/ 278265 h 439659"/>
                    <a:gd name="connsiteX553" fmla="*/ 441011 w 508000"/>
                    <a:gd name="connsiteY553" fmla="*/ 283831 h 439659"/>
                    <a:gd name="connsiteX554" fmla="*/ 441011 w 508000"/>
                    <a:gd name="connsiteY554" fmla="*/ 294961 h 439659"/>
                    <a:gd name="connsiteX555" fmla="*/ 446593 w 508000"/>
                    <a:gd name="connsiteY555" fmla="*/ 294961 h 439659"/>
                    <a:gd name="connsiteX556" fmla="*/ 463341 w 508000"/>
                    <a:gd name="connsiteY556" fmla="*/ 294961 h 439659"/>
                    <a:gd name="connsiteX557" fmla="*/ 474506 w 508000"/>
                    <a:gd name="connsiteY557" fmla="*/ 289396 h 439659"/>
                    <a:gd name="connsiteX558" fmla="*/ 485670 w 508000"/>
                    <a:gd name="connsiteY558" fmla="*/ 267135 h 439659"/>
                    <a:gd name="connsiteX559" fmla="*/ 485670 w 508000"/>
                    <a:gd name="connsiteY559" fmla="*/ 44523 h 439659"/>
                    <a:gd name="connsiteX560" fmla="*/ 480088 w 508000"/>
                    <a:gd name="connsiteY560" fmla="*/ 22261 h 439659"/>
                    <a:gd name="connsiteX561" fmla="*/ 480088 w 508000"/>
                    <a:gd name="connsiteY561" fmla="*/ 27826 h 439659"/>
                    <a:gd name="connsiteX562" fmla="*/ 480088 w 508000"/>
                    <a:gd name="connsiteY562" fmla="*/ 33392 h 439659"/>
                    <a:gd name="connsiteX563" fmla="*/ 474506 w 508000"/>
                    <a:gd name="connsiteY563" fmla="*/ 33392 h 439659"/>
                    <a:gd name="connsiteX564" fmla="*/ 468923 w 508000"/>
                    <a:gd name="connsiteY564" fmla="*/ 33392 h 439659"/>
                    <a:gd name="connsiteX565" fmla="*/ 468923 w 508000"/>
                    <a:gd name="connsiteY565" fmla="*/ 27826 h 439659"/>
                    <a:gd name="connsiteX566" fmla="*/ 468923 w 508000"/>
                    <a:gd name="connsiteY566" fmla="*/ 16696 h 439659"/>
                    <a:gd name="connsiteX567" fmla="*/ 463341 w 508000"/>
                    <a:gd name="connsiteY567" fmla="*/ 16696 h 439659"/>
                    <a:gd name="connsiteX568" fmla="*/ 446593 w 508000"/>
                    <a:gd name="connsiteY568" fmla="*/ 16696 h 439659"/>
                    <a:gd name="connsiteX569" fmla="*/ 441011 w 508000"/>
                    <a:gd name="connsiteY569" fmla="*/ 16696 h 439659"/>
                    <a:gd name="connsiteX570" fmla="*/ 441011 w 508000"/>
                    <a:gd name="connsiteY570" fmla="*/ 27826 h 439659"/>
                    <a:gd name="connsiteX571" fmla="*/ 446593 w 508000"/>
                    <a:gd name="connsiteY571" fmla="*/ 27826 h 439659"/>
                    <a:gd name="connsiteX572" fmla="*/ 446593 w 508000"/>
                    <a:gd name="connsiteY572" fmla="*/ 33392 h 439659"/>
                    <a:gd name="connsiteX573" fmla="*/ 441011 w 508000"/>
                    <a:gd name="connsiteY573" fmla="*/ 33392 h 439659"/>
                    <a:gd name="connsiteX574" fmla="*/ 435429 w 508000"/>
                    <a:gd name="connsiteY574" fmla="*/ 27826 h 439659"/>
                    <a:gd name="connsiteX575" fmla="*/ 435429 w 508000"/>
                    <a:gd name="connsiteY575" fmla="*/ 16696 h 439659"/>
                    <a:gd name="connsiteX576" fmla="*/ 418681 w 508000"/>
                    <a:gd name="connsiteY576" fmla="*/ 16696 h 439659"/>
                    <a:gd name="connsiteX577" fmla="*/ 418681 w 508000"/>
                    <a:gd name="connsiteY577" fmla="*/ 27826 h 439659"/>
                    <a:gd name="connsiteX578" fmla="*/ 413099 w 508000"/>
                    <a:gd name="connsiteY578" fmla="*/ 33392 h 439659"/>
                    <a:gd name="connsiteX579" fmla="*/ 407517 w 508000"/>
                    <a:gd name="connsiteY579" fmla="*/ 33392 h 439659"/>
                    <a:gd name="connsiteX580" fmla="*/ 407517 w 508000"/>
                    <a:gd name="connsiteY580" fmla="*/ 27826 h 439659"/>
                    <a:gd name="connsiteX581" fmla="*/ 413099 w 508000"/>
                    <a:gd name="connsiteY581" fmla="*/ 27826 h 439659"/>
                    <a:gd name="connsiteX582" fmla="*/ 413099 w 508000"/>
                    <a:gd name="connsiteY582" fmla="*/ 16696 h 439659"/>
                    <a:gd name="connsiteX583" fmla="*/ 407517 w 508000"/>
                    <a:gd name="connsiteY583" fmla="*/ 16696 h 439659"/>
                    <a:gd name="connsiteX584" fmla="*/ 385187 w 508000"/>
                    <a:gd name="connsiteY584" fmla="*/ 16696 h 439659"/>
                    <a:gd name="connsiteX585" fmla="*/ 385187 w 508000"/>
                    <a:gd name="connsiteY585" fmla="*/ 27826 h 439659"/>
                    <a:gd name="connsiteX586" fmla="*/ 385187 w 508000"/>
                    <a:gd name="connsiteY586" fmla="*/ 33392 h 439659"/>
                    <a:gd name="connsiteX587" fmla="*/ 379604 w 508000"/>
                    <a:gd name="connsiteY587" fmla="*/ 33392 h 439659"/>
                    <a:gd name="connsiteX588" fmla="*/ 374022 w 508000"/>
                    <a:gd name="connsiteY588" fmla="*/ 33392 h 439659"/>
                    <a:gd name="connsiteX589" fmla="*/ 374022 w 508000"/>
                    <a:gd name="connsiteY589" fmla="*/ 27826 h 439659"/>
                    <a:gd name="connsiteX590" fmla="*/ 374022 w 508000"/>
                    <a:gd name="connsiteY590" fmla="*/ 16696 h 439659"/>
                    <a:gd name="connsiteX591" fmla="*/ 351692 w 508000"/>
                    <a:gd name="connsiteY591" fmla="*/ 16696 h 439659"/>
                    <a:gd name="connsiteX592" fmla="*/ 346110 w 508000"/>
                    <a:gd name="connsiteY592" fmla="*/ 16696 h 439659"/>
                    <a:gd name="connsiteX593" fmla="*/ 346110 w 508000"/>
                    <a:gd name="connsiteY593" fmla="*/ 27826 h 439659"/>
                    <a:gd name="connsiteX594" fmla="*/ 351692 w 508000"/>
                    <a:gd name="connsiteY594" fmla="*/ 27826 h 439659"/>
                    <a:gd name="connsiteX595" fmla="*/ 351692 w 508000"/>
                    <a:gd name="connsiteY595" fmla="*/ 33392 h 439659"/>
                    <a:gd name="connsiteX596" fmla="*/ 346110 w 508000"/>
                    <a:gd name="connsiteY596" fmla="*/ 33392 h 439659"/>
                    <a:gd name="connsiteX597" fmla="*/ 340528 w 508000"/>
                    <a:gd name="connsiteY597" fmla="*/ 27826 h 439659"/>
                    <a:gd name="connsiteX598" fmla="*/ 340528 w 508000"/>
                    <a:gd name="connsiteY598" fmla="*/ 16696 h 439659"/>
                    <a:gd name="connsiteX599" fmla="*/ 318198 w 508000"/>
                    <a:gd name="connsiteY599" fmla="*/ 16696 h 439659"/>
                    <a:gd name="connsiteX600" fmla="*/ 312615 w 508000"/>
                    <a:gd name="connsiteY600" fmla="*/ 16696 h 439659"/>
                    <a:gd name="connsiteX601" fmla="*/ 290286 w 508000"/>
                    <a:gd name="connsiteY601" fmla="*/ 16696 h 439659"/>
                    <a:gd name="connsiteX602" fmla="*/ 290286 w 508000"/>
                    <a:gd name="connsiteY602" fmla="*/ 27826 h 439659"/>
                    <a:gd name="connsiteX603" fmla="*/ 290286 w 508000"/>
                    <a:gd name="connsiteY603" fmla="*/ 33392 h 439659"/>
                    <a:gd name="connsiteX604" fmla="*/ 284703 w 508000"/>
                    <a:gd name="connsiteY604" fmla="*/ 33392 h 439659"/>
                    <a:gd name="connsiteX605" fmla="*/ 279121 w 508000"/>
                    <a:gd name="connsiteY605" fmla="*/ 33392 h 439659"/>
                    <a:gd name="connsiteX606" fmla="*/ 279121 w 508000"/>
                    <a:gd name="connsiteY606" fmla="*/ 27826 h 439659"/>
                    <a:gd name="connsiteX607" fmla="*/ 279121 w 508000"/>
                    <a:gd name="connsiteY607" fmla="*/ 16696 h 439659"/>
                    <a:gd name="connsiteX608" fmla="*/ 256791 w 508000"/>
                    <a:gd name="connsiteY608" fmla="*/ 16696 h 439659"/>
                    <a:gd name="connsiteX609" fmla="*/ 251209 w 508000"/>
                    <a:gd name="connsiteY609" fmla="*/ 16696 h 439659"/>
                    <a:gd name="connsiteX610" fmla="*/ 228879 w 508000"/>
                    <a:gd name="connsiteY610" fmla="*/ 16696 h 439659"/>
                    <a:gd name="connsiteX611" fmla="*/ 228879 w 508000"/>
                    <a:gd name="connsiteY611" fmla="*/ 27826 h 439659"/>
                    <a:gd name="connsiteX612" fmla="*/ 223297 w 508000"/>
                    <a:gd name="connsiteY612" fmla="*/ 33392 h 439659"/>
                    <a:gd name="connsiteX613" fmla="*/ 217714 w 508000"/>
                    <a:gd name="connsiteY613" fmla="*/ 33392 h 439659"/>
                    <a:gd name="connsiteX614" fmla="*/ 217714 w 508000"/>
                    <a:gd name="connsiteY614" fmla="*/ 27826 h 439659"/>
                    <a:gd name="connsiteX615" fmla="*/ 223297 w 508000"/>
                    <a:gd name="connsiteY615" fmla="*/ 27826 h 439659"/>
                    <a:gd name="connsiteX616" fmla="*/ 223297 w 508000"/>
                    <a:gd name="connsiteY616" fmla="*/ 16696 h 439659"/>
                    <a:gd name="connsiteX617" fmla="*/ 217714 w 508000"/>
                    <a:gd name="connsiteY617" fmla="*/ 16696 h 439659"/>
                    <a:gd name="connsiteX618" fmla="*/ 195385 w 508000"/>
                    <a:gd name="connsiteY618" fmla="*/ 16696 h 439659"/>
                    <a:gd name="connsiteX619" fmla="*/ 195385 w 508000"/>
                    <a:gd name="connsiteY619" fmla="*/ 27826 h 439659"/>
                    <a:gd name="connsiteX620" fmla="*/ 195385 w 508000"/>
                    <a:gd name="connsiteY620" fmla="*/ 33392 h 439659"/>
                    <a:gd name="connsiteX621" fmla="*/ 189802 w 508000"/>
                    <a:gd name="connsiteY621" fmla="*/ 33392 h 439659"/>
                    <a:gd name="connsiteX622" fmla="*/ 184220 w 508000"/>
                    <a:gd name="connsiteY622" fmla="*/ 33392 h 439659"/>
                    <a:gd name="connsiteX623" fmla="*/ 184220 w 508000"/>
                    <a:gd name="connsiteY623" fmla="*/ 27826 h 439659"/>
                    <a:gd name="connsiteX624" fmla="*/ 184220 w 508000"/>
                    <a:gd name="connsiteY624" fmla="*/ 16696 h 439659"/>
                    <a:gd name="connsiteX625" fmla="*/ 161890 w 508000"/>
                    <a:gd name="connsiteY625" fmla="*/ 16696 h 439659"/>
                    <a:gd name="connsiteX626" fmla="*/ 156308 w 508000"/>
                    <a:gd name="connsiteY626" fmla="*/ 16696 h 439659"/>
                    <a:gd name="connsiteX627" fmla="*/ 133978 w 508000"/>
                    <a:gd name="connsiteY627" fmla="*/ 16696 h 439659"/>
                    <a:gd name="connsiteX628" fmla="*/ 133978 w 508000"/>
                    <a:gd name="connsiteY628" fmla="*/ 27826 h 439659"/>
                    <a:gd name="connsiteX629" fmla="*/ 128396 w 508000"/>
                    <a:gd name="connsiteY629" fmla="*/ 33392 h 439659"/>
                    <a:gd name="connsiteX630" fmla="*/ 122813 w 508000"/>
                    <a:gd name="connsiteY630" fmla="*/ 33392 h 439659"/>
                    <a:gd name="connsiteX631" fmla="*/ 122813 w 508000"/>
                    <a:gd name="connsiteY631" fmla="*/ 27826 h 439659"/>
                    <a:gd name="connsiteX632" fmla="*/ 128396 w 508000"/>
                    <a:gd name="connsiteY632" fmla="*/ 27826 h 439659"/>
                    <a:gd name="connsiteX633" fmla="*/ 128396 w 508000"/>
                    <a:gd name="connsiteY633" fmla="*/ 16696 h 439659"/>
                    <a:gd name="connsiteX634" fmla="*/ 122813 w 508000"/>
                    <a:gd name="connsiteY634" fmla="*/ 16696 h 439659"/>
                    <a:gd name="connsiteX635" fmla="*/ 100483 w 508000"/>
                    <a:gd name="connsiteY635" fmla="*/ 16696 h 439659"/>
                    <a:gd name="connsiteX636" fmla="*/ 100483 w 508000"/>
                    <a:gd name="connsiteY636" fmla="*/ 27826 h 439659"/>
                    <a:gd name="connsiteX637" fmla="*/ 100483 w 508000"/>
                    <a:gd name="connsiteY637" fmla="*/ 33392 h 439659"/>
                    <a:gd name="connsiteX638" fmla="*/ 94901 w 508000"/>
                    <a:gd name="connsiteY638" fmla="*/ 33392 h 439659"/>
                    <a:gd name="connsiteX639" fmla="*/ 89319 w 508000"/>
                    <a:gd name="connsiteY639" fmla="*/ 33392 h 439659"/>
                    <a:gd name="connsiteX640" fmla="*/ 89319 w 508000"/>
                    <a:gd name="connsiteY640" fmla="*/ 27826 h 439659"/>
                    <a:gd name="connsiteX641" fmla="*/ 89319 w 508000"/>
                    <a:gd name="connsiteY641" fmla="*/ 16696 h 439659"/>
                    <a:gd name="connsiteX642" fmla="*/ 66989 w 508000"/>
                    <a:gd name="connsiteY642" fmla="*/ 16696 h 439659"/>
                    <a:gd name="connsiteX643" fmla="*/ 61407 w 508000"/>
                    <a:gd name="connsiteY643" fmla="*/ 16696 h 439659"/>
                    <a:gd name="connsiteX644" fmla="*/ 44659 w 508000"/>
                    <a:gd name="connsiteY644" fmla="*/ 16696 h 439659"/>
                    <a:gd name="connsiteX645" fmla="*/ 39077 w 508000"/>
                    <a:gd name="connsiteY645" fmla="*/ 16696 h 439659"/>
                    <a:gd name="connsiteX646" fmla="*/ 44659 w 508000"/>
                    <a:gd name="connsiteY646" fmla="*/ 0 h 439659"/>
                    <a:gd name="connsiteX647" fmla="*/ 463341 w 508000"/>
                    <a:gd name="connsiteY647" fmla="*/ 0 h 439659"/>
                    <a:gd name="connsiteX648" fmla="*/ 508000 w 508000"/>
                    <a:gd name="connsiteY648" fmla="*/ 44523 h 439659"/>
                    <a:gd name="connsiteX649" fmla="*/ 508000 w 508000"/>
                    <a:gd name="connsiteY649" fmla="*/ 322788 h 439659"/>
                    <a:gd name="connsiteX650" fmla="*/ 463341 w 508000"/>
                    <a:gd name="connsiteY650" fmla="*/ 367310 h 439659"/>
                    <a:gd name="connsiteX651" fmla="*/ 273539 w 508000"/>
                    <a:gd name="connsiteY651" fmla="*/ 367310 h 439659"/>
                    <a:gd name="connsiteX652" fmla="*/ 273539 w 508000"/>
                    <a:gd name="connsiteY652" fmla="*/ 400702 h 439659"/>
                    <a:gd name="connsiteX653" fmla="*/ 407517 w 508000"/>
                    <a:gd name="connsiteY653" fmla="*/ 400702 h 439659"/>
                    <a:gd name="connsiteX654" fmla="*/ 424264 w 508000"/>
                    <a:gd name="connsiteY654" fmla="*/ 422963 h 439659"/>
                    <a:gd name="connsiteX655" fmla="*/ 424264 w 508000"/>
                    <a:gd name="connsiteY655" fmla="*/ 439659 h 439659"/>
                    <a:gd name="connsiteX656" fmla="*/ 83736 w 508000"/>
                    <a:gd name="connsiteY656" fmla="*/ 439659 h 439659"/>
                    <a:gd name="connsiteX657" fmla="*/ 83736 w 508000"/>
                    <a:gd name="connsiteY657" fmla="*/ 422963 h 439659"/>
                    <a:gd name="connsiteX658" fmla="*/ 100483 w 508000"/>
                    <a:gd name="connsiteY658" fmla="*/ 400702 h 439659"/>
                    <a:gd name="connsiteX659" fmla="*/ 234462 w 508000"/>
                    <a:gd name="connsiteY659" fmla="*/ 400702 h 439659"/>
                    <a:gd name="connsiteX660" fmla="*/ 234462 w 508000"/>
                    <a:gd name="connsiteY660" fmla="*/ 367310 h 439659"/>
                    <a:gd name="connsiteX661" fmla="*/ 44659 w 508000"/>
                    <a:gd name="connsiteY661" fmla="*/ 367310 h 439659"/>
                    <a:gd name="connsiteX662" fmla="*/ 0 w 508000"/>
                    <a:gd name="connsiteY662" fmla="*/ 322788 h 439659"/>
                    <a:gd name="connsiteX663" fmla="*/ 0 w 508000"/>
                    <a:gd name="connsiteY663" fmla="*/ 44523 h 439659"/>
                    <a:gd name="connsiteX664" fmla="*/ 44659 w 508000"/>
                    <a:gd name="connsiteY664" fmla="*/ 0 h 439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</a:cxnLst>
                  <a:rect l="l" t="t" r="r" b="b"/>
                  <a:pathLst>
                    <a:path w="508000" h="439659">
                      <a:moveTo>
                        <a:pt x="441011" y="278265"/>
                      </a:moveTo>
                      <a:cubicBezTo>
                        <a:pt x="446593" y="278265"/>
                        <a:pt x="446593" y="278265"/>
                        <a:pt x="446593" y="278265"/>
                      </a:cubicBezTo>
                      <a:cubicBezTo>
                        <a:pt x="446593" y="278265"/>
                        <a:pt x="446593" y="278265"/>
                        <a:pt x="446593" y="283831"/>
                      </a:cubicBezTo>
                      <a:cubicBezTo>
                        <a:pt x="446593" y="278265"/>
                        <a:pt x="441011" y="278265"/>
                        <a:pt x="441011" y="278265"/>
                      </a:cubicBezTo>
                      <a:close/>
                      <a:moveTo>
                        <a:pt x="312615" y="278265"/>
                      </a:moveTo>
                      <a:cubicBezTo>
                        <a:pt x="312615" y="278265"/>
                        <a:pt x="312615" y="278265"/>
                        <a:pt x="318198" y="278265"/>
                      </a:cubicBezTo>
                      <a:cubicBezTo>
                        <a:pt x="312615" y="278265"/>
                        <a:pt x="312615" y="278265"/>
                        <a:pt x="312615" y="283831"/>
                      </a:cubicBezTo>
                      <a:cubicBezTo>
                        <a:pt x="312615" y="278265"/>
                        <a:pt x="312615" y="278265"/>
                        <a:pt x="312615" y="278265"/>
                      </a:cubicBezTo>
                      <a:close/>
                      <a:moveTo>
                        <a:pt x="61407" y="278265"/>
                      </a:moveTo>
                      <a:cubicBezTo>
                        <a:pt x="66989" y="278265"/>
                        <a:pt x="66989" y="278265"/>
                        <a:pt x="66989" y="278265"/>
                      </a:cubicBezTo>
                      <a:cubicBezTo>
                        <a:pt x="66989" y="278265"/>
                        <a:pt x="66989" y="278265"/>
                        <a:pt x="66989" y="283831"/>
                      </a:cubicBezTo>
                      <a:cubicBezTo>
                        <a:pt x="66989" y="278265"/>
                        <a:pt x="66989" y="278265"/>
                        <a:pt x="61407" y="278265"/>
                      </a:cubicBezTo>
                      <a:close/>
                      <a:moveTo>
                        <a:pt x="157184" y="254570"/>
                      </a:moveTo>
                      <a:cubicBezTo>
                        <a:pt x="161740" y="254570"/>
                        <a:pt x="161740" y="254570"/>
                        <a:pt x="161740" y="254570"/>
                      </a:cubicBezTo>
                      <a:cubicBezTo>
                        <a:pt x="161740" y="254570"/>
                        <a:pt x="161740" y="254570"/>
                        <a:pt x="161740" y="259695"/>
                      </a:cubicBezTo>
                      <a:cubicBezTo>
                        <a:pt x="161740" y="259695"/>
                        <a:pt x="161740" y="259695"/>
                        <a:pt x="157184" y="259695"/>
                      </a:cubicBezTo>
                      <a:cubicBezTo>
                        <a:pt x="157184" y="254570"/>
                        <a:pt x="157184" y="254570"/>
                        <a:pt x="157184" y="254570"/>
                      </a:cubicBezTo>
                      <a:close/>
                      <a:moveTo>
                        <a:pt x="61507" y="254570"/>
                      </a:moveTo>
                      <a:cubicBezTo>
                        <a:pt x="68341" y="254570"/>
                        <a:pt x="68341" y="254570"/>
                        <a:pt x="68341" y="254570"/>
                      </a:cubicBezTo>
                      <a:cubicBezTo>
                        <a:pt x="68341" y="254570"/>
                        <a:pt x="68341" y="254570"/>
                        <a:pt x="68341" y="259695"/>
                      </a:cubicBezTo>
                      <a:cubicBezTo>
                        <a:pt x="68341" y="259695"/>
                        <a:pt x="68341" y="259695"/>
                        <a:pt x="61507" y="259695"/>
                      </a:cubicBezTo>
                      <a:cubicBezTo>
                        <a:pt x="61507" y="254570"/>
                        <a:pt x="61507" y="254570"/>
                        <a:pt x="61507" y="254570"/>
                      </a:cubicBezTo>
                      <a:close/>
                      <a:moveTo>
                        <a:pt x="323480" y="243749"/>
                      </a:moveTo>
                      <a:cubicBezTo>
                        <a:pt x="323480" y="243749"/>
                        <a:pt x="323480" y="243749"/>
                        <a:pt x="323480" y="254380"/>
                      </a:cubicBezTo>
                      <a:cubicBezTo>
                        <a:pt x="323480" y="254380"/>
                        <a:pt x="317785" y="254380"/>
                        <a:pt x="317785" y="259695"/>
                      </a:cubicBezTo>
                      <a:cubicBezTo>
                        <a:pt x="312090" y="259695"/>
                        <a:pt x="312090" y="259695"/>
                        <a:pt x="312090" y="259695"/>
                      </a:cubicBezTo>
                      <a:cubicBezTo>
                        <a:pt x="312090" y="254380"/>
                        <a:pt x="312090" y="254380"/>
                        <a:pt x="312090" y="254380"/>
                      </a:cubicBezTo>
                      <a:cubicBezTo>
                        <a:pt x="312090" y="254380"/>
                        <a:pt x="312090" y="254380"/>
                        <a:pt x="317785" y="254380"/>
                      </a:cubicBezTo>
                      <a:lnTo>
                        <a:pt x="317785" y="249065"/>
                      </a:lnTo>
                      <a:cubicBezTo>
                        <a:pt x="317785" y="249065"/>
                        <a:pt x="317785" y="243749"/>
                        <a:pt x="323480" y="243749"/>
                      </a:cubicBezTo>
                      <a:close/>
                      <a:moveTo>
                        <a:pt x="184520" y="243749"/>
                      </a:moveTo>
                      <a:cubicBezTo>
                        <a:pt x="184520" y="243749"/>
                        <a:pt x="190215" y="249065"/>
                        <a:pt x="190215" y="249065"/>
                      </a:cubicBezTo>
                      <a:cubicBezTo>
                        <a:pt x="195910" y="249065"/>
                        <a:pt x="195910" y="249065"/>
                        <a:pt x="195910" y="249065"/>
                      </a:cubicBezTo>
                      <a:cubicBezTo>
                        <a:pt x="195910" y="249065"/>
                        <a:pt x="195910" y="249065"/>
                        <a:pt x="195910" y="254380"/>
                      </a:cubicBezTo>
                      <a:cubicBezTo>
                        <a:pt x="195910" y="254380"/>
                        <a:pt x="195910" y="254380"/>
                        <a:pt x="195910" y="259695"/>
                      </a:cubicBezTo>
                      <a:cubicBezTo>
                        <a:pt x="195910" y="259695"/>
                        <a:pt x="190215" y="259695"/>
                        <a:pt x="190215" y="259695"/>
                      </a:cubicBezTo>
                      <a:cubicBezTo>
                        <a:pt x="190215" y="259695"/>
                        <a:pt x="190215" y="259695"/>
                        <a:pt x="184520" y="259695"/>
                      </a:cubicBezTo>
                      <a:cubicBezTo>
                        <a:pt x="184520" y="254380"/>
                        <a:pt x="184520" y="254380"/>
                        <a:pt x="184520" y="254380"/>
                      </a:cubicBezTo>
                      <a:cubicBezTo>
                        <a:pt x="184520" y="254380"/>
                        <a:pt x="184520" y="254380"/>
                        <a:pt x="184520" y="243749"/>
                      </a:cubicBezTo>
                      <a:close/>
                      <a:moveTo>
                        <a:pt x="466996" y="239193"/>
                      </a:moveTo>
                      <a:cubicBezTo>
                        <a:pt x="472691" y="239193"/>
                        <a:pt x="472691" y="239193"/>
                        <a:pt x="472691" y="239193"/>
                      </a:cubicBezTo>
                      <a:cubicBezTo>
                        <a:pt x="472691" y="239193"/>
                        <a:pt x="472691" y="239193"/>
                        <a:pt x="478386" y="239193"/>
                      </a:cubicBezTo>
                      <a:cubicBezTo>
                        <a:pt x="478386" y="239193"/>
                        <a:pt x="478386" y="244319"/>
                        <a:pt x="478386" y="244319"/>
                      </a:cubicBezTo>
                      <a:cubicBezTo>
                        <a:pt x="478386" y="244319"/>
                        <a:pt x="478386" y="244319"/>
                        <a:pt x="478386" y="254570"/>
                      </a:cubicBezTo>
                      <a:cubicBezTo>
                        <a:pt x="478386" y="254570"/>
                        <a:pt x="478386" y="254570"/>
                        <a:pt x="478386" y="259695"/>
                      </a:cubicBezTo>
                      <a:cubicBezTo>
                        <a:pt x="472691" y="259695"/>
                        <a:pt x="472691" y="259695"/>
                        <a:pt x="472691" y="259695"/>
                      </a:cubicBezTo>
                      <a:cubicBezTo>
                        <a:pt x="472691" y="259695"/>
                        <a:pt x="472691" y="259695"/>
                        <a:pt x="466996" y="259695"/>
                      </a:cubicBezTo>
                      <a:cubicBezTo>
                        <a:pt x="466996" y="254570"/>
                        <a:pt x="466996" y="254570"/>
                        <a:pt x="466996" y="254570"/>
                      </a:cubicBezTo>
                      <a:cubicBezTo>
                        <a:pt x="466996" y="254570"/>
                        <a:pt x="466996" y="254570"/>
                        <a:pt x="466996" y="244319"/>
                      </a:cubicBezTo>
                      <a:cubicBezTo>
                        <a:pt x="466996" y="244319"/>
                        <a:pt x="466996" y="239193"/>
                        <a:pt x="466996" y="239193"/>
                      </a:cubicBezTo>
                      <a:close/>
                      <a:moveTo>
                        <a:pt x="440798" y="239193"/>
                      </a:moveTo>
                      <a:cubicBezTo>
                        <a:pt x="440798" y="239193"/>
                        <a:pt x="440798" y="244319"/>
                        <a:pt x="440798" y="244319"/>
                      </a:cubicBezTo>
                      <a:cubicBezTo>
                        <a:pt x="440798" y="244319"/>
                        <a:pt x="440798" y="244319"/>
                        <a:pt x="440798" y="254570"/>
                      </a:cubicBezTo>
                      <a:cubicBezTo>
                        <a:pt x="446493" y="254570"/>
                        <a:pt x="446493" y="254570"/>
                        <a:pt x="446493" y="254570"/>
                      </a:cubicBezTo>
                      <a:cubicBezTo>
                        <a:pt x="446493" y="254570"/>
                        <a:pt x="446493" y="254570"/>
                        <a:pt x="446493" y="259695"/>
                      </a:cubicBezTo>
                      <a:cubicBezTo>
                        <a:pt x="446493" y="259695"/>
                        <a:pt x="446493" y="259695"/>
                        <a:pt x="440798" y="259695"/>
                      </a:cubicBezTo>
                      <a:cubicBezTo>
                        <a:pt x="440798" y="254570"/>
                        <a:pt x="435103" y="254570"/>
                        <a:pt x="435103" y="254570"/>
                      </a:cubicBezTo>
                      <a:cubicBezTo>
                        <a:pt x="435103" y="254570"/>
                        <a:pt x="435103" y="254570"/>
                        <a:pt x="435103" y="244319"/>
                      </a:cubicBezTo>
                      <a:cubicBezTo>
                        <a:pt x="435103" y="244319"/>
                        <a:pt x="440798" y="239193"/>
                        <a:pt x="440798" y="239193"/>
                      </a:cubicBezTo>
                      <a:close/>
                      <a:moveTo>
                        <a:pt x="440798" y="239193"/>
                      </a:moveTo>
                      <a:cubicBezTo>
                        <a:pt x="446493" y="239193"/>
                        <a:pt x="446493" y="239193"/>
                        <a:pt x="446493" y="239193"/>
                      </a:cubicBezTo>
                      <a:cubicBezTo>
                        <a:pt x="446493" y="239193"/>
                        <a:pt x="446493" y="244319"/>
                        <a:pt x="446493" y="244319"/>
                      </a:cubicBezTo>
                      <a:cubicBezTo>
                        <a:pt x="446493" y="244319"/>
                        <a:pt x="446493" y="239193"/>
                        <a:pt x="440798" y="239193"/>
                      </a:cubicBezTo>
                      <a:close/>
                      <a:moveTo>
                        <a:pt x="412323" y="239193"/>
                      </a:moveTo>
                      <a:cubicBezTo>
                        <a:pt x="412323" y="239193"/>
                        <a:pt x="416879" y="244319"/>
                        <a:pt x="416879" y="244319"/>
                      </a:cubicBezTo>
                      <a:cubicBezTo>
                        <a:pt x="416879" y="244319"/>
                        <a:pt x="416879" y="244319"/>
                        <a:pt x="416879" y="254570"/>
                      </a:cubicBezTo>
                      <a:cubicBezTo>
                        <a:pt x="416879" y="254570"/>
                        <a:pt x="412323" y="254570"/>
                        <a:pt x="412323" y="259695"/>
                      </a:cubicBezTo>
                      <a:cubicBezTo>
                        <a:pt x="407767" y="259695"/>
                        <a:pt x="407767" y="259695"/>
                        <a:pt x="407767" y="259695"/>
                      </a:cubicBezTo>
                      <a:cubicBezTo>
                        <a:pt x="407767" y="254570"/>
                        <a:pt x="407767" y="254570"/>
                        <a:pt x="407767" y="254570"/>
                      </a:cubicBezTo>
                      <a:cubicBezTo>
                        <a:pt x="407767" y="254570"/>
                        <a:pt x="407767" y="254570"/>
                        <a:pt x="412323" y="254570"/>
                      </a:cubicBezTo>
                      <a:lnTo>
                        <a:pt x="412323" y="244319"/>
                      </a:lnTo>
                      <a:cubicBezTo>
                        <a:pt x="412323" y="244319"/>
                        <a:pt x="412323" y="239193"/>
                        <a:pt x="412323" y="239193"/>
                      </a:cubicBezTo>
                      <a:close/>
                      <a:moveTo>
                        <a:pt x="407767" y="239193"/>
                      </a:moveTo>
                      <a:cubicBezTo>
                        <a:pt x="407767" y="239193"/>
                        <a:pt x="407767" y="239193"/>
                        <a:pt x="412323" y="239193"/>
                      </a:cubicBezTo>
                      <a:cubicBezTo>
                        <a:pt x="407767" y="239193"/>
                        <a:pt x="407767" y="244319"/>
                        <a:pt x="407767" y="244319"/>
                      </a:cubicBezTo>
                      <a:cubicBezTo>
                        <a:pt x="407767" y="244319"/>
                        <a:pt x="407767" y="239193"/>
                        <a:pt x="407767" y="239193"/>
                      </a:cubicBezTo>
                      <a:close/>
                      <a:moveTo>
                        <a:pt x="373596" y="239193"/>
                      </a:moveTo>
                      <a:cubicBezTo>
                        <a:pt x="379291" y="239193"/>
                        <a:pt x="379291" y="239193"/>
                        <a:pt x="379291" y="239193"/>
                      </a:cubicBezTo>
                      <a:cubicBezTo>
                        <a:pt x="379291" y="239193"/>
                        <a:pt x="379291" y="239193"/>
                        <a:pt x="384986" y="239193"/>
                      </a:cubicBezTo>
                      <a:cubicBezTo>
                        <a:pt x="384986" y="239193"/>
                        <a:pt x="384986" y="244319"/>
                        <a:pt x="384986" y="244319"/>
                      </a:cubicBezTo>
                      <a:cubicBezTo>
                        <a:pt x="384986" y="244319"/>
                        <a:pt x="384986" y="244319"/>
                        <a:pt x="384986" y="254570"/>
                      </a:cubicBezTo>
                      <a:cubicBezTo>
                        <a:pt x="384986" y="254570"/>
                        <a:pt x="384986" y="254570"/>
                        <a:pt x="384986" y="259695"/>
                      </a:cubicBezTo>
                      <a:cubicBezTo>
                        <a:pt x="379291" y="259695"/>
                        <a:pt x="379291" y="259695"/>
                        <a:pt x="379291" y="259695"/>
                      </a:cubicBezTo>
                      <a:cubicBezTo>
                        <a:pt x="379291" y="259695"/>
                        <a:pt x="379291" y="259695"/>
                        <a:pt x="373596" y="259695"/>
                      </a:cubicBezTo>
                      <a:cubicBezTo>
                        <a:pt x="373596" y="254570"/>
                        <a:pt x="373596" y="254570"/>
                        <a:pt x="373596" y="254570"/>
                      </a:cubicBezTo>
                      <a:cubicBezTo>
                        <a:pt x="373596" y="254570"/>
                        <a:pt x="373596" y="254570"/>
                        <a:pt x="373596" y="244319"/>
                      </a:cubicBezTo>
                      <a:cubicBezTo>
                        <a:pt x="373596" y="244319"/>
                        <a:pt x="373596" y="239193"/>
                        <a:pt x="373596" y="239193"/>
                      </a:cubicBezTo>
                      <a:close/>
                      <a:moveTo>
                        <a:pt x="345121" y="239193"/>
                      </a:moveTo>
                      <a:cubicBezTo>
                        <a:pt x="345121" y="239193"/>
                        <a:pt x="345121" y="244319"/>
                        <a:pt x="345121" y="244319"/>
                      </a:cubicBezTo>
                      <a:cubicBezTo>
                        <a:pt x="345121" y="244319"/>
                        <a:pt x="345121" y="244319"/>
                        <a:pt x="345121" y="254570"/>
                      </a:cubicBezTo>
                      <a:cubicBezTo>
                        <a:pt x="345121" y="254570"/>
                        <a:pt x="350816" y="254570"/>
                        <a:pt x="350816" y="254570"/>
                      </a:cubicBezTo>
                      <a:cubicBezTo>
                        <a:pt x="350816" y="254570"/>
                        <a:pt x="350816" y="254570"/>
                        <a:pt x="350816" y="259695"/>
                      </a:cubicBezTo>
                      <a:cubicBezTo>
                        <a:pt x="350816" y="259695"/>
                        <a:pt x="350816" y="259695"/>
                        <a:pt x="345121" y="259695"/>
                      </a:cubicBezTo>
                      <a:cubicBezTo>
                        <a:pt x="345121" y="254570"/>
                        <a:pt x="339426" y="254570"/>
                        <a:pt x="339426" y="254570"/>
                      </a:cubicBezTo>
                      <a:cubicBezTo>
                        <a:pt x="339426" y="254570"/>
                        <a:pt x="339426" y="254570"/>
                        <a:pt x="339426" y="244319"/>
                      </a:cubicBezTo>
                      <a:cubicBezTo>
                        <a:pt x="339426" y="244319"/>
                        <a:pt x="345121" y="239193"/>
                        <a:pt x="345121" y="239193"/>
                      </a:cubicBezTo>
                      <a:close/>
                      <a:moveTo>
                        <a:pt x="345121" y="239193"/>
                      </a:moveTo>
                      <a:cubicBezTo>
                        <a:pt x="350816" y="239193"/>
                        <a:pt x="350816" y="239193"/>
                        <a:pt x="350816" y="239193"/>
                      </a:cubicBezTo>
                      <a:cubicBezTo>
                        <a:pt x="350816" y="239193"/>
                        <a:pt x="350816" y="244319"/>
                        <a:pt x="350816" y="244319"/>
                      </a:cubicBezTo>
                      <a:cubicBezTo>
                        <a:pt x="350816" y="244319"/>
                        <a:pt x="345121" y="239193"/>
                        <a:pt x="345121" y="239193"/>
                      </a:cubicBezTo>
                      <a:close/>
                      <a:moveTo>
                        <a:pt x="157184" y="239193"/>
                      </a:moveTo>
                      <a:cubicBezTo>
                        <a:pt x="161740" y="239193"/>
                        <a:pt x="161740" y="239193"/>
                        <a:pt x="161740" y="239193"/>
                      </a:cubicBezTo>
                      <a:cubicBezTo>
                        <a:pt x="161740" y="239193"/>
                        <a:pt x="161740" y="244319"/>
                        <a:pt x="161740" y="244319"/>
                      </a:cubicBezTo>
                      <a:cubicBezTo>
                        <a:pt x="161740" y="244319"/>
                        <a:pt x="161740" y="239193"/>
                        <a:pt x="157184" y="239193"/>
                      </a:cubicBezTo>
                      <a:close/>
                      <a:moveTo>
                        <a:pt x="128708" y="239193"/>
                      </a:moveTo>
                      <a:cubicBezTo>
                        <a:pt x="134403" y="239193"/>
                        <a:pt x="134403" y="244319"/>
                        <a:pt x="134403" y="244319"/>
                      </a:cubicBezTo>
                      <a:cubicBezTo>
                        <a:pt x="134403" y="244319"/>
                        <a:pt x="134403" y="244319"/>
                        <a:pt x="134403" y="254570"/>
                      </a:cubicBezTo>
                      <a:cubicBezTo>
                        <a:pt x="134403" y="254570"/>
                        <a:pt x="134403" y="254570"/>
                        <a:pt x="128708" y="259695"/>
                      </a:cubicBezTo>
                      <a:cubicBezTo>
                        <a:pt x="123013" y="259695"/>
                        <a:pt x="123013" y="259695"/>
                        <a:pt x="123013" y="259695"/>
                      </a:cubicBezTo>
                      <a:cubicBezTo>
                        <a:pt x="123013" y="254570"/>
                        <a:pt x="123013" y="254570"/>
                        <a:pt x="123013" y="254570"/>
                      </a:cubicBezTo>
                      <a:cubicBezTo>
                        <a:pt x="123013" y="254570"/>
                        <a:pt x="128708" y="254570"/>
                        <a:pt x="128708" y="254570"/>
                      </a:cubicBezTo>
                      <a:lnTo>
                        <a:pt x="128708" y="244319"/>
                      </a:lnTo>
                      <a:cubicBezTo>
                        <a:pt x="128708" y="244319"/>
                        <a:pt x="128708" y="239193"/>
                        <a:pt x="128708" y="239193"/>
                      </a:cubicBezTo>
                      <a:close/>
                      <a:moveTo>
                        <a:pt x="123013" y="239193"/>
                      </a:moveTo>
                      <a:cubicBezTo>
                        <a:pt x="123013" y="239193"/>
                        <a:pt x="123013" y="239193"/>
                        <a:pt x="128708" y="239193"/>
                      </a:cubicBezTo>
                      <a:cubicBezTo>
                        <a:pt x="128708" y="239193"/>
                        <a:pt x="123013" y="244319"/>
                        <a:pt x="123013" y="244319"/>
                      </a:cubicBezTo>
                      <a:cubicBezTo>
                        <a:pt x="123013" y="244319"/>
                        <a:pt x="123013" y="239193"/>
                        <a:pt x="123013" y="239193"/>
                      </a:cubicBezTo>
                      <a:close/>
                      <a:moveTo>
                        <a:pt x="91121" y="239193"/>
                      </a:moveTo>
                      <a:cubicBezTo>
                        <a:pt x="95677" y="239193"/>
                        <a:pt x="95677" y="239193"/>
                        <a:pt x="95677" y="239193"/>
                      </a:cubicBezTo>
                      <a:cubicBezTo>
                        <a:pt x="95677" y="239193"/>
                        <a:pt x="95677" y="239193"/>
                        <a:pt x="100233" y="239193"/>
                      </a:cubicBezTo>
                      <a:cubicBezTo>
                        <a:pt x="100233" y="239193"/>
                        <a:pt x="100233" y="244319"/>
                        <a:pt x="100233" y="244319"/>
                      </a:cubicBezTo>
                      <a:cubicBezTo>
                        <a:pt x="100233" y="244319"/>
                        <a:pt x="100233" y="244319"/>
                        <a:pt x="100233" y="254570"/>
                      </a:cubicBezTo>
                      <a:cubicBezTo>
                        <a:pt x="100233" y="254570"/>
                        <a:pt x="100233" y="254570"/>
                        <a:pt x="100233" y="259695"/>
                      </a:cubicBezTo>
                      <a:cubicBezTo>
                        <a:pt x="95677" y="259695"/>
                        <a:pt x="95677" y="259695"/>
                        <a:pt x="95677" y="259695"/>
                      </a:cubicBezTo>
                      <a:cubicBezTo>
                        <a:pt x="95677" y="259695"/>
                        <a:pt x="95677" y="259695"/>
                        <a:pt x="91121" y="259695"/>
                      </a:cubicBezTo>
                      <a:cubicBezTo>
                        <a:pt x="91121" y="254570"/>
                        <a:pt x="91121" y="254570"/>
                        <a:pt x="91121" y="254570"/>
                      </a:cubicBezTo>
                      <a:cubicBezTo>
                        <a:pt x="91121" y="254570"/>
                        <a:pt x="91121" y="254570"/>
                        <a:pt x="91121" y="244319"/>
                      </a:cubicBezTo>
                      <a:cubicBezTo>
                        <a:pt x="91121" y="244319"/>
                        <a:pt x="91121" y="239193"/>
                        <a:pt x="91121" y="239193"/>
                      </a:cubicBezTo>
                      <a:close/>
                      <a:moveTo>
                        <a:pt x="61507" y="239193"/>
                      </a:moveTo>
                      <a:cubicBezTo>
                        <a:pt x="68341" y="239193"/>
                        <a:pt x="68341" y="239193"/>
                        <a:pt x="68341" y="239193"/>
                      </a:cubicBezTo>
                      <a:cubicBezTo>
                        <a:pt x="68341" y="239193"/>
                        <a:pt x="68341" y="244319"/>
                        <a:pt x="68341" y="244319"/>
                      </a:cubicBezTo>
                      <a:cubicBezTo>
                        <a:pt x="68341" y="244319"/>
                        <a:pt x="68341" y="239193"/>
                        <a:pt x="61507" y="239193"/>
                      </a:cubicBezTo>
                      <a:close/>
                      <a:moveTo>
                        <a:pt x="35309" y="239193"/>
                      </a:moveTo>
                      <a:cubicBezTo>
                        <a:pt x="41004" y="239193"/>
                        <a:pt x="41004" y="244319"/>
                        <a:pt x="41004" y="244319"/>
                      </a:cubicBezTo>
                      <a:cubicBezTo>
                        <a:pt x="41004" y="244319"/>
                        <a:pt x="41004" y="244319"/>
                        <a:pt x="41004" y="254570"/>
                      </a:cubicBezTo>
                      <a:cubicBezTo>
                        <a:pt x="41004" y="254570"/>
                        <a:pt x="41004" y="254570"/>
                        <a:pt x="35309" y="259695"/>
                      </a:cubicBezTo>
                      <a:cubicBezTo>
                        <a:pt x="29614" y="259695"/>
                        <a:pt x="29614" y="259695"/>
                        <a:pt x="29614" y="259695"/>
                      </a:cubicBezTo>
                      <a:cubicBezTo>
                        <a:pt x="29614" y="254570"/>
                        <a:pt x="29614" y="254570"/>
                        <a:pt x="29614" y="254570"/>
                      </a:cubicBezTo>
                      <a:cubicBezTo>
                        <a:pt x="29614" y="254570"/>
                        <a:pt x="35309" y="254570"/>
                        <a:pt x="35309" y="254570"/>
                      </a:cubicBezTo>
                      <a:lnTo>
                        <a:pt x="35309" y="244319"/>
                      </a:lnTo>
                      <a:cubicBezTo>
                        <a:pt x="35309" y="244319"/>
                        <a:pt x="35309" y="239193"/>
                        <a:pt x="35309" y="239193"/>
                      </a:cubicBezTo>
                      <a:close/>
                      <a:moveTo>
                        <a:pt x="29614" y="239193"/>
                      </a:moveTo>
                      <a:cubicBezTo>
                        <a:pt x="29614" y="239193"/>
                        <a:pt x="29614" y="239193"/>
                        <a:pt x="35309" y="239193"/>
                      </a:cubicBezTo>
                      <a:cubicBezTo>
                        <a:pt x="35309" y="239193"/>
                        <a:pt x="29614" y="244319"/>
                        <a:pt x="29614" y="244319"/>
                      </a:cubicBezTo>
                      <a:cubicBezTo>
                        <a:pt x="29614" y="244319"/>
                        <a:pt x="29614" y="239193"/>
                        <a:pt x="29614" y="239193"/>
                      </a:cubicBezTo>
                      <a:close/>
                      <a:moveTo>
                        <a:pt x="157184" y="215653"/>
                      </a:moveTo>
                      <a:cubicBezTo>
                        <a:pt x="161740" y="215653"/>
                        <a:pt x="161740" y="215653"/>
                        <a:pt x="161740" y="215653"/>
                      </a:cubicBezTo>
                      <a:cubicBezTo>
                        <a:pt x="161740" y="215653"/>
                        <a:pt x="161740" y="215653"/>
                        <a:pt x="161740" y="220968"/>
                      </a:cubicBezTo>
                      <a:cubicBezTo>
                        <a:pt x="161740" y="220968"/>
                        <a:pt x="161740" y="220968"/>
                        <a:pt x="157184" y="220968"/>
                      </a:cubicBezTo>
                      <a:cubicBezTo>
                        <a:pt x="157184" y="220968"/>
                        <a:pt x="157184" y="215653"/>
                        <a:pt x="157184" y="215653"/>
                      </a:cubicBezTo>
                      <a:close/>
                      <a:moveTo>
                        <a:pt x="466996" y="200466"/>
                      </a:moveTo>
                      <a:cubicBezTo>
                        <a:pt x="472691" y="200466"/>
                        <a:pt x="472691" y="200466"/>
                        <a:pt x="472691" y="200466"/>
                      </a:cubicBezTo>
                      <a:cubicBezTo>
                        <a:pt x="472691" y="200466"/>
                        <a:pt x="472691" y="200466"/>
                        <a:pt x="478386" y="200466"/>
                      </a:cubicBezTo>
                      <a:cubicBezTo>
                        <a:pt x="478386" y="200466"/>
                        <a:pt x="478386" y="205592"/>
                        <a:pt x="478386" y="205592"/>
                      </a:cubicBezTo>
                      <a:cubicBezTo>
                        <a:pt x="478386" y="205592"/>
                        <a:pt x="478386" y="205592"/>
                        <a:pt x="478386" y="215843"/>
                      </a:cubicBezTo>
                      <a:cubicBezTo>
                        <a:pt x="478386" y="215843"/>
                        <a:pt x="478386" y="220968"/>
                        <a:pt x="478386" y="220968"/>
                      </a:cubicBezTo>
                      <a:cubicBezTo>
                        <a:pt x="472691" y="220968"/>
                        <a:pt x="472691" y="220968"/>
                        <a:pt x="472691" y="220968"/>
                      </a:cubicBezTo>
                      <a:cubicBezTo>
                        <a:pt x="472691" y="220968"/>
                        <a:pt x="472691" y="220968"/>
                        <a:pt x="466996" y="220968"/>
                      </a:cubicBezTo>
                      <a:cubicBezTo>
                        <a:pt x="466996" y="220968"/>
                        <a:pt x="466996" y="215843"/>
                        <a:pt x="466996" y="215843"/>
                      </a:cubicBezTo>
                      <a:cubicBezTo>
                        <a:pt x="466996" y="215843"/>
                        <a:pt x="466996" y="215843"/>
                        <a:pt x="466996" y="205592"/>
                      </a:cubicBezTo>
                      <a:cubicBezTo>
                        <a:pt x="466996" y="205592"/>
                        <a:pt x="466996" y="200466"/>
                        <a:pt x="466996" y="200466"/>
                      </a:cubicBezTo>
                      <a:close/>
                      <a:moveTo>
                        <a:pt x="439659" y="200466"/>
                      </a:moveTo>
                      <a:lnTo>
                        <a:pt x="446493" y="200466"/>
                      </a:lnTo>
                      <a:lnTo>
                        <a:pt x="446493" y="220968"/>
                      </a:lnTo>
                      <a:lnTo>
                        <a:pt x="439659" y="220968"/>
                      </a:lnTo>
                      <a:close/>
                      <a:moveTo>
                        <a:pt x="407767" y="200466"/>
                      </a:moveTo>
                      <a:cubicBezTo>
                        <a:pt x="407767" y="200466"/>
                        <a:pt x="407767" y="200466"/>
                        <a:pt x="412323" y="200466"/>
                      </a:cubicBezTo>
                      <a:cubicBezTo>
                        <a:pt x="412323" y="200466"/>
                        <a:pt x="416879" y="205592"/>
                        <a:pt x="416879" y="205592"/>
                      </a:cubicBezTo>
                      <a:cubicBezTo>
                        <a:pt x="416879" y="205592"/>
                        <a:pt x="416879" y="205592"/>
                        <a:pt x="416879" y="215843"/>
                      </a:cubicBezTo>
                      <a:cubicBezTo>
                        <a:pt x="416879" y="215843"/>
                        <a:pt x="412323" y="220968"/>
                        <a:pt x="412323" y="220968"/>
                      </a:cubicBezTo>
                      <a:cubicBezTo>
                        <a:pt x="407767" y="220968"/>
                        <a:pt x="407767" y="220968"/>
                        <a:pt x="407767" y="220968"/>
                      </a:cubicBezTo>
                      <a:cubicBezTo>
                        <a:pt x="407767" y="220968"/>
                        <a:pt x="407767" y="215843"/>
                        <a:pt x="407767" y="215843"/>
                      </a:cubicBezTo>
                      <a:cubicBezTo>
                        <a:pt x="407767" y="215843"/>
                        <a:pt x="407767" y="215843"/>
                        <a:pt x="412323" y="215843"/>
                      </a:cubicBezTo>
                      <a:lnTo>
                        <a:pt x="412323" y="205592"/>
                      </a:lnTo>
                      <a:cubicBezTo>
                        <a:pt x="407767" y="205592"/>
                        <a:pt x="407767" y="205592"/>
                        <a:pt x="407767" y="205592"/>
                      </a:cubicBezTo>
                      <a:cubicBezTo>
                        <a:pt x="407767" y="205592"/>
                        <a:pt x="407767" y="200466"/>
                        <a:pt x="407767" y="200466"/>
                      </a:cubicBezTo>
                      <a:close/>
                      <a:moveTo>
                        <a:pt x="373596" y="200466"/>
                      </a:moveTo>
                      <a:cubicBezTo>
                        <a:pt x="379291" y="200466"/>
                        <a:pt x="379291" y="200466"/>
                        <a:pt x="379291" y="200466"/>
                      </a:cubicBezTo>
                      <a:cubicBezTo>
                        <a:pt x="379291" y="200466"/>
                        <a:pt x="379291" y="200466"/>
                        <a:pt x="384986" y="200466"/>
                      </a:cubicBezTo>
                      <a:cubicBezTo>
                        <a:pt x="384986" y="200466"/>
                        <a:pt x="384986" y="205592"/>
                        <a:pt x="384986" y="205592"/>
                      </a:cubicBezTo>
                      <a:cubicBezTo>
                        <a:pt x="384986" y="205592"/>
                        <a:pt x="384986" y="205592"/>
                        <a:pt x="384986" y="215843"/>
                      </a:cubicBezTo>
                      <a:cubicBezTo>
                        <a:pt x="384986" y="215843"/>
                        <a:pt x="384986" y="220968"/>
                        <a:pt x="384986" y="220968"/>
                      </a:cubicBezTo>
                      <a:cubicBezTo>
                        <a:pt x="379291" y="220968"/>
                        <a:pt x="379291" y="220968"/>
                        <a:pt x="379291" y="220968"/>
                      </a:cubicBezTo>
                      <a:cubicBezTo>
                        <a:pt x="379291" y="220968"/>
                        <a:pt x="379291" y="220968"/>
                        <a:pt x="373596" y="220968"/>
                      </a:cubicBezTo>
                      <a:cubicBezTo>
                        <a:pt x="373596" y="220968"/>
                        <a:pt x="373596" y="215843"/>
                        <a:pt x="373596" y="215843"/>
                      </a:cubicBezTo>
                      <a:cubicBezTo>
                        <a:pt x="373596" y="215843"/>
                        <a:pt x="373596" y="215843"/>
                        <a:pt x="373596" y="205592"/>
                      </a:cubicBezTo>
                      <a:cubicBezTo>
                        <a:pt x="373596" y="205592"/>
                        <a:pt x="373596" y="200466"/>
                        <a:pt x="373596" y="200466"/>
                      </a:cubicBezTo>
                      <a:close/>
                      <a:moveTo>
                        <a:pt x="123013" y="200466"/>
                      </a:moveTo>
                      <a:cubicBezTo>
                        <a:pt x="123013" y="200466"/>
                        <a:pt x="123013" y="200466"/>
                        <a:pt x="128708" y="200466"/>
                      </a:cubicBezTo>
                      <a:cubicBezTo>
                        <a:pt x="134403" y="200466"/>
                        <a:pt x="134403" y="205592"/>
                        <a:pt x="134403" y="205592"/>
                      </a:cubicBezTo>
                      <a:cubicBezTo>
                        <a:pt x="134403" y="205592"/>
                        <a:pt x="134403" y="205592"/>
                        <a:pt x="134403" y="215843"/>
                      </a:cubicBezTo>
                      <a:cubicBezTo>
                        <a:pt x="134403" y="215843"/>
                        <a:pt x="134403" y="220968"/>
                        <a:pt x="128708" y="220968"/>
                      </a:cubicBezTo>
                      <a:cubicBezTo>
                        <a:pt x="123013" y="220968"/>
                        <a:pt x="123013" y="220968"/>
                        <a:pt x="123013" y="220968"/>
                      </a:cubicBezTo>
                      <a:cubicBezTo>
                        <a:pt x="123013" y="220968"/>
                        <a:pt x="123013" y="215843"/>
                        <a:pt x="123013" y="215843"/>
                      </a:cubicBezTo>
                      <a:cubicBezTo>
                        <a:pt x="123013" y="215843"/>
                        <a:pt x="128708" y="215843"/>
                        <a:pt x="128708" y="215843"/>
                      </a:cubicBezTo>
                      <a:lnTo>
                        <a:pt x="128708" y="205592"/>
                      </a:lnTo>
                      <a:cubicBezTo>
                        <a:pt x="128708" y="205592"/>
                        <a:pt x="123013" y="205592"/>
                        <a:pt x="123013" y="205592"/>
                      </a:cubicBezTo>
                      <a:cubicBezTo>
                        <a:pt x="123013" y="205592"/>
                        <a:pt x="123013" y="200466"/>
                        <a:pt x="123013" y="200466"/>
                      </a:cubicBezTo>
                      <a:close/>
                      <a:moveTo>
                        <a:pt x="91121" y="200466"/>
                      </a:moveTo>
                      <a:cubicBezTo>
                        <a:pt x="95677" y="200466"/>
                        <a:pt x="95677" y="200466"/>
                        <a:pt x="95677" y="200466"/>
                      </a:cubicBezTo>
                      <a:cubicBezTo>
                        <a:pt x="95677" y="200466"/>
                        <a:pt x="95677" y="200466"/>
                        <a:pt x="100233" y="200466"/>
                      </a:cubicBezTo>
                      <a:cubicBezTo>
                        <a:pt x="100233" y="200466"/>
                        <a:pt x="100233" y="205592"/>
                        <a:pt x="100233" y="205592"/>
                      </a:cubicBezTo>
                      <a:cubicBezTo>
                        <a:pt x="100233" y="205592"/>
                        <a:pt x="100233" y="205592"/>
                        <a:pt x="100233" y="215843"/>
                      </a:cubicBezTo>
                      <a:cubicBezTo>
                        <a:pt x="100233" y="215843"/>
                        <a:pt x="100233" y="220968"/>
                        <a:pt x="100233" y="220968"/>
                      </a:cubicBezTo>
                      <a:cubicBezTo>
                        <a:pt x="95677" y="220968"/>
                        <a:pt x="95677" y="220968"/>
                        <a:pt x="95677" y="220968"/>
                      </a:cubicBezTo>
                      <a:cubicBezTo>
                        <a:pt x="95677" y="220968"/>
                        <a:pt x="95677" y="220968"/>
                        <a:pt x="91121" y="220968"/>
                      </a:cubicBezTo>
                      <a:cubicBezTo>
                        <a:pt x="91121" y="220968"/>
                        <a:pt x="91121" y="215843"/>
                        <a:pt x="91121" y="215843"/>
                      </a:cubicBezTo>
                      <a:cubicBezTo>
                        <a:pt x="91121" y="215843"/>
                        <a:pt x="91121" y="215843"/>
                        <a:pt x="91121" y="205592"/>
                      </a:cubicBezTo>
                      <a:cubicBezTo>
                        <a:pt x="91121" y="205592"/>
                        <a:pt x="91121" y="200466"/>
                        <a:pt x="91121" y="200466"/>
                      </a:cubicBezTo>
                      <a:close/>
                      <a:moveTo>
                        <a:pt x="61507" y="200466"/>
                      </a:moveTo>
                      <a:lnTo>
                        <a:pt x="68341" y="200466"/>
                      </a:lnTo>
                      <a:lnTo>
                        <a:pt x="68341" y="220968"/>
                      </a:lnTo>
                      <a:lnTo>
                        <a:pt x="61507" y="220968"/>
                      </a:lnTo>
                      <a:close/>
                      <a:moveTo>
                        <a:pt x="29614" y="200466"/>
                      </a:moveTo>
                      <a:cubicBezTo>
                        <a:pt x="29614" y="200466"/>
                        <a:pt x="29614" y="200466"/>
                        <a:pt x="35309" y="200466"/>
                      </a:cubicBezTo>
                      <a:cubicBezTo>
                        <a:pt x="41004" y="200466"/>
                        <a:pt x="41004" y="205592"/>
                        <a:pt x="41004" y="205592"/>
                      </a:cubicBezTo>
                      <a:cubicBezTo>
                        <a:pt x="41004" y="205592"/>
                        <a:pt x="41004" y="205592"/>
                        <a:pt x="41004" y="215843"/>
                      </a:cubicBezTo>
                      <a:cubicBezTo>
                        <a:pt x="41004" y="215843"/>
                        <a:pt x="35309" y="220968"/>
                        <a:pt x="35309" y="220968"/>
                      </a:cubicBezTo>
                      <a:cubicBezTo>
                        <a:pt x="29614" y="220968"/>
                        <a:pt x="29614" y="220968"/>
                        <a:pt x="29614" y="220968"/>
                      </a:cubicBezTo>
                      <a:cubicBezTo>
                        <a:pt x="29614" y="220968"/>
                        <a:pt x="29614" y="215843"/>
                        <a:pt x="29614" y="215843"/>
                      </a:cubicBezTo>
                      <a:cubicBezTo>
                        <a:pt x="29614" y="215843"/>
                        <a:pt x="35309" y="215843"/>
                        <a:pt x="35309" y="215843"/>
                      </a:cubicBezTo>
                      <a:lnTo>
                        <a:pt x="35309" y="205592"/>
                      </a:lnTo>
                      <a:cubicBezTo>
                        <a:pt x="35309" y="205592"/>
                        <a:pt x="29614" y="205592"/>
                        <a:pt x="29614" y="205592"/>
                      </a:cubicBezTo>
                      <a:cubicBezTo>
                        <a:pt x="29614" y="205592"/>
                        <a:pt x="29614" y="200466"/>
                        <a:pt x="29614" y="200466"/>
                      </a:cubicBezTo>
                      <a:close/>
                      <a:moveTo>
                        <a:pt x="446493" y="176547"/>
                      </a:moveTo>
                      <a:cubicBezTo>
                        <a:pt x="446493" y="182242"/>
                        <a:pt x="446493" y="182242"/>
                        <a:pt x="446493" y="182242"/>
                      </a:cubicBezTo>
                      <a:cubicBezTo>
                        <a:pt x="446493" y="182242"/>
                        <a:pt x="446493" y="182242"/>
                        <a:pt x="440798" y="182242"/>
                      </a:cubicBezTo>
                      <a:cubicBezTo>
                        <a:pt x="446493" y="182242"/>
                        <a:pt x="446493" y="182242"/>
                        <a:pt x="446493" y="176547"/>
                      </a:cubicBezTo>
                      <a:close/>
                      <a:moveTo>
                        <a:pt x="68341" y="176547"/>
                      </a:moveTo>
                      <a:cubicBezTo>
                        <a:pt x="68341" y="182242"/>
                        <a:pt x="68341" y="182242"/>
                        <a:pt x="68341" y="182242"/>
                      </a:cubicBezTo>
                      <a:cubicBezTo>
                        <a:pt x="68341" y="182242"/>
                        <a:pt x="68341" y="182242"/>
                        <a:pt x="61507" y="182242"/>
                      </a:cubicBezTo>
                      <a:cubicBezTo>
                        <a:pt x="68341" y="182242"/>
                        <a:pt x="68341" y="182242"/>
                        <a:pt x="68341" y="176547"/>
                      </a:cubicBezTo>
                      <a:close/>
                      <a:moveTo>
                        <a:pt x="435103" y="165157"/>
                      </a:moveTo>
                      <a:cubicBezTo>
                        <a:pt x="435103" y="165157"/>
                        <a:pt x="440798" y="165157"/>
                        <a:pt x="440798" y="165157"/>
                      </a:cubicBezTo>
                      <a:cubicBezTo>
                        <a:pt x="440798" y="165157"/>
                        <a:pt x="440798" y="165157"/>
                        <a:pt x="440798" y="176547"/>
                      </a:cubicBezTo>
                      <a:cubicBezTo>
                        <a:pt x="440798" y="182242"/>
                        <a:pt x="440798" y="182242"/>
                        <a:pt x="440798" y="182242"/>
                      </a:cubicBezTo>
                      <a:cubicBezTo>
                        <a:pt x="440798" y="182242"/>
                        <a:pt x="435103" y="182242"/>
                        <a:pt x="435103" y="176547"/>
                      </a:cubicBezTo>
                      <a:cubicBezTo>
                        <a:pt x="435103" y="176547"/>
                        <a:pt x="435103" y="176547"/>
                        <a:pt x="435103" y="165157"/>
                      </a:cubicBezTo>
                      <a:close/>
                      <a:moveTo>
                        <a:pt x="473830" y="159462"/>
                      </a:moveTo>
                      <a:lnTo>
                        <a:pt x="476108" y="159462"/>
                      </a:lnTo>
                      <a:lnTo>
                        <a:pt x="476108" y="182242"/>
                      </a:lnTo>
                      <a:lnTo>
                        <a:pt x="473830" y="182242"/>
                      </a:lnTo>
                      <a:close/>
                      <a:moveTo>
                        <a:pt x="440798" y="159462"/>
                      </a:moveTo>
                      <a:cubicBezTo>
                        <a:pt x="446493" y="159462"/>
                        <a:pt x="446493" y="159462"/>
                        <a:pt x="446493" y="165157"/>
                      </a:cubicBezTo>
                      <a:cubicBezTo>
                        <a:pt x="446493" y="165157"/>
                        <a:pt x="446493" y="165157"/>
                        <a:pt x="440798" y="165157"/>
                      </a:cubicBezTo>
                      <a:cubicBezTo>
                        <a:pt x="440798" y="159462"/>
                        <a:pt x="440798" y="159462"/>
                        <a:pt x="440798" y="159462"/>
                      </a:cubicBezTo>
                      <a:close/>
                      <a:moveTo>
                        <a:pt x="407767" y="159462"/>
                      </a:moveTo>
                      <a:lnTo>
                        <a:pt x="412323" y="159462"/>
                      </a:lnTo>
                      <a:lnTo>
                        <a:pt x="412323" y="182242"/>
                      </a:lnTo>
                      <a:lnTo>
                        <a:pt x="407767" y="182242"/>
                      </a:lnTo>
                      <a:close/>
                      <a:moveTo>
                        <a:pt x="378152" y="159462"/>
                      </a:moveTo>
                      <a:lnTo>
                        <a:pt x="380430" y="159462"/>
                      </a:lnTo>
                      <a:lnTo>
                        <a:pt x="380430" y="182242"/>
                      </a:lnTo>
                      <a:lnTo>
                        <a:pt x="378152" y="182242"/>
                      </a:lnTo>
                      <a:close/>
                      <a:moveTo>
                        <a:pt x="123013" y="159462"/>
                      </a:moveTo>
                      <a:lnTo>
                        <a:pt x="129847" y="159462"/>
                      </a:lnTo>
                      <a:lnTo>
                        <a:pt x="129847" y="182242"/>
                      </a:lnTo>
                      <a:lnTo>
                        <a:pt x="123013" y="182242"/>
                      </a:lnTo>
                      <a:close/>
                      <a:moveTo>
                        <a:pt x="95677" y="159462"/>
                      </a:moveTo>
                      <a:lnTo>
                        <a:pt x="97955" y="159462"/>
                      </a:lnTo>
                      <a:lnTo>
                        <a:pt x="97955" y="182242"/>
                      </a:lnTo>
                      <a:lnTo>
                        <a:pt x="95677" y="182242"/>
                      </a:lnTo>
                      <a:close/>
                      <a:moveTo>
                        <a:pt x="61507" y="159462"/>
                      </a:moveTo>
                      <a:cubicBezTo>
                        <a:pt x="68341" y="159462"/>
                        <a:pt x="68341" y="159462"/>
                        <a:pt x="68341" y="165157"/>
                      </a:cubicBezTo>
                      <a:cubicBezTo>
                        <a:pt x="68341" y="165157"/>
                        <a:pt x="68341" y="165157"/>
                        <a:pt x="61507" y="165157"/>
                      </a:cubicBezTo>
                      <a:cubicBezTo>
                        <a:pt x="61507" y="159462"/>
                        <a:pt x="61507" y="159462"/>
                        <a:pt x="61507" y="159462"/>
                      </a:cubicBezTo>
                      <a:close/>
                      <a:moveTo>
                        <a:pt x="29614" y="159462"/>
                      </a:moveTo>
                      <a:lnTo>
                        <a:pt x="34170" y="159462"/>
                      </a:lnTo>
                      <a:lnTo>
                        <a:pt x="34170" y="182242"/>
                      </a:lnTo>
                      <a:lnTo>
                        <a:pt x="29614" y="182242"/>
                      </a:lnTo>
                      <a:close/>
                      <a:moveTo>
                        <a:pt x="466996" y="127569"/>
                      </a:moveTo>
                      <a:cubicBezTo>
                        <a:pt x="472691" y="127569"/>
                        <a:pt x="472691" y="127569"/>
                        <a:pt x="472691" y="127569"/>
                      </a:cubicBezTo>
                      <a:cubicBezTo>
                        <a:pt x="472691" y="127569"/>
                        <a:pt x="472691" y="127569"/>
                        <a:pt x="478386" y="127569"/>
                      </a:cubicBezTo>
                      <a:cubicBezTo>
                        <a:pt x="478386" y="127569"/>
                        <a:pt x="478386" y="127569"/>
                        <a:pt x="478386" y="143515"/>
                      </a:cubicBezTo>
                      <a:cubicBezTo>
                        <a:pt x="472691" y="143515"/>
                        <a:pt x="472691" y="143515"/>
                        <a:pt x="472691" y="143515"/>
                      </a:cubicBezTo>
                      <a:cubicBezTo>
                        <a:pt x="472691" y="143515"/>
                        <a:pt x="472691" y="143515"/>
                        <a:pt x="466996" y="143515"/>
                      </a:cubicBezTo>
                      <a:cubicBezTo>
                        <a:pt x="466996" y="143515"/>
                        <a:pt x="466996" y="143515"/>
                        <a:pt x="466996" y="127569"/>
                      </a:cubicBezTo>
                      <a:close/>
                      <a:moveTo>
                        <a:pt x="435103" y="127569"/>
                      </a:moveTo>
                      <a:cubicBezTo>
                        <a:pt x="435103" y="127569"/>
                        <a:pt x="440798" y="127569"/>
                        <a:pt x="440798" y="127569"/>
                      </a:cubicBezTo>
                      <a:cubicBezTo>
                        <a:pt x="440798" y="127569"/>
                        <a:pt x="440798" y="127569"/>
                        <a:pt x="440798" y="143515"/>
                      </a:cubicBezTo>
                      <a:cubicBezTo>
                        <a:pt x="440798" y="143515"/>
                        <a:pt x="435103" y="143515"/>
                        <a:pt x="435103" y="143515"/>
                      </a:cubicBezTo>
                      <a:cubicBezTo>
                        <a:pt x="435103" y="143515"/>
                        <a:pt x="435103" y="143515"/>
                        <a:pt x="435103" y="127569"/>
                      </a:cubicBezTo>
                      <a:close/>
                      <a:moveTo>
                        <a:pt x="412323" y="127569"/>
                      </a:moveTo>
                      <a:cubicBezTo>
                        <a:pt x="412323" y="127569"/>
                        <a:pt x="416879" y="127569"/>
                        <a:pt x="416879" y="127569"/>
                      </a:cubicBezTo>
                      <a:cubicBezTo>
                        <a:pt x="416879" y="127569"/>
                        <a:pt x="416879" y="127569"/>
                        <a:pt x="416879" y="143515"/>
                      </a:cubicBezTo>
                      <a:cubicBezTo>
                        <a:pt x="416879" y="143515"/>
                        <a:pt x="412323" y="143515"/>
                        <a:pt x="412323" y="143515"/>
                      </a:cubicBezTo>
                      <a:close/>
                      <a:moveTo>
                        <a:pt x="373596" y="127569"/>
                      </a:moveTo>
                      <a:cubicBezTo>
                        <a:pt x="379291" y="127569"/>
                        <a:pt x="379291" y="127569"/>
                        <a:pt x="379291" y="127569"/>
                      </a:cubicBezTo>
                      <a:cubicBezTo>
                        <a:pt x="379291" y="127569"/>
                        <a:pt x="379291" y="127569"/>
                        <a:pt x="384986" y="127569"/>
                      </a:cubicBezTo>
                      <a:cubicBezTo>
                        <a:pt x="384986" y="127569"/>
                        <a:pt x="384986" y="127569"/>
                        <a:pt x="384986" y="143515"/>
                      </a:cubicBezTo>
                      <a:cubicBezTo>
                        <a:pt x="379291" y="143515"/>
                        <a:pt x="379291" y="143515"/>
                        <a:pt x="379291" y="143515"/>
                      </a:cubicBezTo>
                      <a:cubicBezTo>
                        <a:pt x="379291" y="143515"/>
                        <a:pt x="379291" y="143515"/>
                        <a:pt x="373596" y="143515"/>
                      </a:cubicBezTo>
                      <a:cubicBezTo>
                        <a:pt x="373596" y="143515"/>
                        <a:pt x="373596" y="143515"/>
                        <a:pt x="373596" y="127569"/>
                      </a:cubicBezTo>
                      <a:close/>
                      <a:moveTo>
                        <a:pt x="91121" y="127569"/>
                      </a:moveTo>
                      <a:cubicBezTo>
                        <a:pt x="95677" y="127569"/>
                        <a:pt x="95677" y="127569"/>
                        <a:pt x="95677" y="127569"/>
                      </a:cubicBezTo>
                      <a:cubicBezTo>
                        <a:pt x="95677" y="127569"/>
                        <a:pt x="95677" y="127569"/>
                        <a:pt x="100233" y="127569"/>
                      </a:cubicBezTo>
                      <a:cubicBezTo>
                        <a:pt x="100233" y="127569"/>
                        <a:pt x="100233" y="127569"/>
                        <a:pt x="100233" y="143515"/>
                      </a:cubicBezTo>
                      <a:cubicBezTo>
                        <a:pt x="95677" y="143515"/>
                        <a:pt x="95677" y="143515"/>
                        <a:pt x="95677" y="143515"/>
                      </a:cubicBezTo>
                      <a:cubicBezTo>
                        <a:pt x="95677" y="143515"/>
                        <a:pt x="95677" y="143515"/>
                        <a:pt x="91121" y="143515"/>
                      </a:cubicBezTo>
                      <a:cubicBezTo>
                        <a:pt x="91121" y="143515"/>
                        <a:pt x="91121" y="143515"/>
                        <a:pt x="91121" y="127569"/>
                      </a:cubicBezTo>
                      <a:close/>
                      <a:moveTo>
                        <a:pt x="35309" y="127569"/>
                      </a:moveTo>
                      <a:cubicBezTo>
                        <a:pt x="41004" y="127569"/>
                        <a:pt x="41004" y="127569"/>
                        <a:pt x="41004" y="127569"/>
                      </a:cubicBezTo>
                      <a:cubicBezTo>
                        <a:pt x="41004" y="127569"/>
                        <a:pt x="41004" y="127569"/>
                        <a:pt x="41004" y="143515"/>
                      </a:cubicBezTo>
                      <a:cubicBezTo>
                        <a:pt x="41004" y="143515"/>
                        <a:pt x="41004" y="143515"/>
                        <a:pt x="35309" y="143515"/>
                      </a:cubicBezTo>
                      <a:close/>
                      <a:moveTo>
                        <a:pt x="407767" y="104220"/>
                      </a:moveTo>
                      <a:cubicBezTo>
                        <a:pt x="407767" y="104220"/>
                        <a:pt x="407767" y="104220"/>
                        <a:pt x="412323" y="104220"/>
                      </a:cubicBezTo>
                      <a:cubicBezTo>
                        <a:pt x="412323" y="109345"/>
                        <a:pt x="412323" y="109345"/>
                        <a:pt x="412323" y="109345"/>
                      </a:cubicBezTo>
                      <a:cubicBezTo>
                        <a:pt x="407767" y="109345"/>
                        <a:pt x="407767" y="109345"/>
                        <a:pt x="407767" y="104220"/>
                      </a:cubicBezTo>
                      <a:close/>
                      <a:moveTo>
                        <a:pt x="123013" y="104220"/>
                      </a:moveTo>
                      <a:cubicBezTo>
                        <a:pt x="123013" y="104220"/>
                        <a:pt x="128708" y="104220"/>
                        <a:pt x="128708" y="104220"/>
                      </a:cubicBezTo>
                      <a:cubicBezTo>
                        <a:pt x="128708" y="109345"/>
                        <a:pt x="128708" y="109345"/>
                        <a:pt x="128708" y="109345"/>
                      </a:cubicBezTo>
                      <a:cubicBezTo>
                        <a:pt x="123013" y="109345"/>
                        <a:pt x="123013" y="109345"/>
                        <a:pt x="123013" y="104220"/>
                      </a:cubicBezTo>
                      <a:close/>
                      <a:moveTo>
                        <a:pt x="29614" y="104220"/>
                      </a:moveTo>
                      <a:cubicBezTo>
                        <a:pt x="29614" y="104220"/>
                        <a:pt x="35309" y="104220"/>
                        <a:pt x="35309" y="104220"/>
                      </a:cubicBezTo>
                      <a:cubicBezTo>
                        <a:pt x="35309" y="109345"/>
                        <a:pt x="35309" y="109345"/>
                        <a:pt x="35309" y="109345"/>
                      </a:cubicBezTo>
                      <a:cubicBezTo>
                        <a:pt x="29614" y="109345"/>
                        <a:pt x="29614" y="109345"/>
                        <a:pt x="29614" y="104220"/>
                      </a:cubicBezTo>
                      <a:close/>
                      <a:moveTo>
                        <a:pt x="466996" y="88843"/>
                      </a:moveTo>
                      <a:cubicBezTo>
                        <a:pt x="472691" y="88843"/>
                        <a:pt x="472691" y="88843"/>
                        <a:pt x="472691" y="88843"/>
                      </a:cubicBezTo>
                      <a:cubicBezTo>
                        <a:pt x="472691" y="88843"/>
                        <a:pt x="472691" y="88843"/>
                        <a:pt x="478386" y="88843"/>
                      </a:cubicBezTo>
                      <a:cubicBezTo>
                        <a:pt x="478386" y="88843"/>
                        <a:pt x="478386" y="88843"/>
                        <a:pt x="478386" y="93969"/>
                      </a:cubicBezTo>
                      <a:cubicBezTo>
                        <a:pt x="478386" y="93969"/>
                        <a:pt x="478386" y="93969"/>
                        <a:pt x="478386" y="104220"/>
                      </a:cubicBezTo>
                      <a:cubicBezTo>
                        <a:pt x="472691" y="109345"/>
                        <a:pt x="472691" y="109345"/>
                        <a:pt x="472691" y="109345"/>
                      </a:cubicBezTo>
                      <a:cubicBezTo>
                        <a:pt x="472691" y="109345"/>
                        <a:pt x="472691" y="109345"/>
                        <a:pt x="466996" y="104220"/>
                      </a:cubicBezTo>
                      <a:cubicBezTo>
                        <a:pt x="466996" y="104220"/>
                        <a:pt x="466996" y="104220"/>
                        <a:pt x="466996" y="93969"/>
                      </a:cubicBezTo>
                      <a:cubicBezTo>
                        <a:pt x="466996" y="88843"/>
                        <a:pt x="466996" y="88843"/>
                        <a:pt x="466996" y="88843"/>
                      </a:cubicBezTo>
                      <a:close/>
                      <a:moveTo>
                        <a:pt x="439659" y="88843"/>
                      </a:moveTo>
                      <a:lnTo>
                        <a:pt x="446493" y="88843"/>
                      </a:lnTo>
                      <a:lnTo>
                        <a:pt x="446493" y="109345"/>
                      </a:lnTo>
                      <a:lnTo>
                        <a:pt x="439659" y="109345"/>
                      </a:lnTo>
                      <a:close/>
                      <a:moveTo>
                        <a:pt x="412323" y="88843"/>
                      </a:moveTo>
                      <a:cubicBezTo>
                        <a:pt x="412323" y="88843"/>
                        <a:pt x="416879" y="88843"/>
                        <a:pt x="416879" y="93969"/>
                      </a:cubicBezTo>
                      <a:cubicBezTo>
                        <a:pt x="416879" y="93969"/>
                        <a:pt x="416879" y="93969"/>
                        <a:pt x="416879" y="104220"/>
                      </a:cubicBezTo>
                      <a:cubicBezTo>
                        <a:pt x="416879" y="104220"/>
                        <a:pt x="412323" y="104220"/>
                        <a:pt x="412323" y="104220"/>
                      </a:cubicBezTo>
                      <a:lnTo>
                        <a:pt x="412323" y="93969"/>
                      </a:lnTo>
                      <a:cubicBezTo>
                        <a:pt x="412323" y="88843"/>
                        <a:pt x="412323" y="88843"/>
                        <a:pt x="412323" y="88843"/>
                      </a:cubicBezTo>
                      <a:close/>
                      <a:moveTo>
                        <a:pt x="407767" y="88843"/>
                      </a:moveTo>
                      <a:cubicBezTo>
                        <a:pt x="407767" y="88843"/>
                        <a:pt x="407767" y="88843"/>
                        <a:pt x="412323" y="88843"/>
                      </a:cubicBezTo>
                      <a:cubicBezTo>
                        <a:pt x="407767" y="88843"/>
                        <a:pt x="407767" y="88843"/>
                        <a:pt x="407767" y="93969"/>
                      </a:cubicBezTo>
                      <a:cubicBezTo>
                        <a:pt x="407767" y="88843"/>
                        <a:pt x="407767" y="88843"/>
                        <a:pt x="407767" y="88843"/>
                      </a:cubicBezTo>
                      <a:close/>
                      <a:moveTo>
                        <a:pt x="373596" y="88843"/>
                      </a:moveTo>
                      <a:cubicBezTo>
                        <a:pt x="379291" y="88843"/>
                        <a:pt x="379291" y="88843"/>
                        <a:pt x="379291" y="88843"/>
                      </a:cubicBezTo>
                      <a:cubicBezTo>
                        <a:pt x="379291" y="88843"/>
                        <a:pt x="379291" y="88843"/>
                        <a:pt x="384986" y="88843"/>
                      </a:cubicBezTo>
                      <a:cubicBezTo>
                        <a:pt x="384986" y="88843"/>
                        <a:pt x="384986" y="88843"/>
                        <a:pt x="384986" y="93969"/>
                      </a:cubicBezTo>
                      <a:cubicBezTo>
                        <a:pt x="384986" y="93969"/>
                        <a:pt x="384986" y="93969"/>
                        <a:pt x="384986" y="104220"/>
                      </a:cubicBezTo>
                      <a:cubicBezTo>
                        <a:pt x="379291" y="109345"/>
                        <a:pt x="379291" y="109345"/>
                        <a:pt x="379291" y="109345"/>
                      </a:cubicBezTo>
                      <a:cubicBezTo>
                        <a:pt x="379291" y="109345"/>
                        <a:pt x="379291" y="109345"/>
                        <a:pt x="373596" y="104220"/>
                      </a:cubicBezTo>
                      <a:cubicBezTo>
                        <a:pt x="373596" y="104220"/>
                        <a:pt x="373596" y="104220"/>
                        <a:pt x="373596" y="93969"/>
                      </a:cubicBezTo>
                      <a:cubicBezTo>
                        <a:pt x="373596" y="88843"/>
                        <a:pt x="373596" y="88843"/>
                        <a:pt x="373596" y="88843"/>
                      </a:cubicBezTo>
                      <a:close/>
                      <a:moveTo>
                        <a:pt x="345121" y="88843"/>
                      </a:moveTo>
                      <a:cubicBezTo>
                        <a:pt x="345121" y="88843"/>
                        <a:pt x="345121" y="88843"/>
                        <a:pt x="345121" y="93969"/>
                      </a:cubicBezTo>
                      <a:cubicBezTo>
                        <a:pt x="345121" y="93969"/>
                        <a:pt x="345121" y="93969"/>
                        <a:pt x="345121" y="104220"/>
                      </a:cubicBezTo>
                      <a:cubicBezTo>
                        <a:pt x="345121" y="104220"/>
                        <a:pt x="350816" y="104220"/>
                        <a:pt x="350816" y="104220"/>
                      </a:cubicBezTo>
                      <a:cubicBezTo>
                        <a:pt x="350816" y="109345"/>
                        <a:pt x="350816" y="109345"/>
                        <a:pt x="345121" y="109345"/>
                      </a:cubicBezTo>
                      <a:cubicBezTo>
                        <a:pt x="345121" y="104220"/>
                        <a:pt x="345121" y="99094"/>
                        <a:pt x="339426" y="99094"/>
                      </a:cubicBezTo>
                      <a:cubicBezTo>
                        <a:pt x="339426" y="99094"/>
                        <a:pt x="339426" y="99094"/>
                        <a:pt x="339426" y="93969"/>
                      </a:cubicBezTo>
                      <a:cubicBezTo>
                        <a:pt x="339426" y="88843"/>
                        <a:pt x="345121" y="88843"/>
                        <a:pt x="345121" y="88843"/>
                      </a:cubicBezTo>
                      <a:close/>
                      <a:moveTo>
                        <a:pt x="345121" y="88843"/>
                      </a:moveTo>
                      <a:cubicBezTo>
                        <a:pt x="350816" y="88843"/>
                        <a:pt x="350816" y="88843"/>
                        <a:pt x="350816" y="88843"/>
                      </a:cubicBezTo>
                      <a:cubicBezTo>
                        <a:pt x="350816" y="88843"/>
                        <a:pt x="350816" y="88843"/>
                        <a:pt x="350816" y="93969"/>
                      </a:cubicBezTo>
                      <a:cubicBezTo>
                        <a:pt x="350816" y="88843"/>
                        <a:pt x="345121" y="88843"/>
                        <a:pt x="345121" y="88843"/>
                      </a:cubicBezTo>
                      <a:close/>
                      <a:moveTo>
                        <a:pt x="128708" y="88843"/>
                      </a:moveTo>
                      <a:cubicBezTo>
                        <a:pt x="134403" y="88843"/>
                        <a:pt x="134403" y="88843"/>
                        <a:pt x="134403" y="93969"/>
                      </a:cubicBezTo>
                      <a:cubicBezTo>
                        <a:pt x="134403" y="93969"/>
                        <a:pt x="134403" y="93969"/>
                        <a:pt x="134403" y="104220"/>
                      </a:cubicBezTo>
                      <a:cubicBezTo>
                        <a:pt x="134403" y="104220"/>
                        <a:pt x="134403" y="104220"/>
                        <a:pt x="128708" y="104220"/>
                      </a:cubicBezTo>
                      <a:lnTo>
                        <a:pt x="128708" y="93969"/>
                      </a:lnTo>
                      <a:cubicBezTo>
                        <a:pt x="128708" y="88843"/>
                        <a:pt x="128708" y="88843"/>
                        <a:pt x="128708" y="88843"/>
                      </a:cubicBezTo>
                      <a:close/>
                      <a:moveTo>
                        <a:pt x="123013" y="88843"/>
                      </a:moveTo>
                      <a:cubicBezTo>
                        <a:pt x="123013" y="88843"/>
                        <a:pt x="123013" y="88843"/>
                        <a:pt x="128708" y="88843"/>
                      </a:cubicBezTo>
                      <a:cubicBezTo>
                        <a:pt x="128708" y="88843"/>
                        <a:pt x="123013" y="88843"/>
                        <a:pt x="123013" y="93969"/>
                      </a:cubicBezTo>
                      <a:cubicBezTo>
                        <a:pt x="123013" y="88843"/>
                        <a:pt x="123013" y="88843"/>
                        <a:pt x="123013" y="88843"/>
                      </a:cubicBezTo>
                      <a:close/>
                      <a:moveTo>
                        <a:pt x="91121" y="88843"/>
                      </a:moveTo>
                      <a:cubicBezTo>
                        <a:pt x="95677" y="88843"/>
                        <a:pt x="95677" y="88843"/>
                        <a:pt x="95677" y="88843"/>
                      </a:cubicBezTo>
                      <a:cubicBezTo>
                        <a:pt x="95677" y="88843"/>
                        <a:pt x="95677" y="88843"/>
                        <a:pt x="100233" y="88843"/>
                      </a:cubicBezTo>
                      <a:cubicBezTo>
                        <a:pt x="100233" y="88843"/>
                        <a:pt x="100233" y="88843"/>
                        <a:pt x="100233" y="93969"/>
                      </a:cubicBezTo>
                      <a:cubicBezTo>
                        <a:pt x="100233" y="93969"/>
                        <a:pt x="100233" y="93969"/>
                        <a:pt x="100233" y="104220"/>
                      </a:cubicBezTo>
                      <a:cubicBezTo>
                        <a:pt x="95677" y="109345"/>
                        <a:pt x="95677" y="109345"/>
                        <a:pt x="95677" y="109345"/>
                      </a:cubicBezTo>
                      <a:cubicBezTo>
                        <a:pt x="95677" y="109345"/>
                        <a:pt x="95677" y="109345"/>
                        <a:pt x="91121" y="104220"/>
                      </a:cubicBezTo>
                      <a:cubicBezTo>
                        <a:pt x="91121" y="104220"/>
                        <a:pt x="91121" y="104220"/>
                        <a:pt x="91121" y="93969"/>
                      </a:cubicBezTo>
                      <a:cubicBezTo>
                        <a:pt x="91121" y="88843"/>
                        <a:pt x="91121" y="88843"/>
                        <a:pt x="91121" y="88843"/>
                      </a:cubicBezTo>
                      <a:close/>
                      <a:moveTo>
                        <a:pt x="61507" y="88843"/>
                      </a:moveTo>
                      <a:lnTo>
                        <a:pt x="68341" y="88843"/>
                      </a:lnTo>
                      <a:lnTo>
                        <a:pt x="68341" y="109345"/>
                      </a:lnTo>
                      <a:lnTo>
                        <a:pt x="61507" y="109345"/>
                      </a:lnTo>
                      <a:close/>
                      <a:moveTo>
                        <a:pt x="35309" y="88843"/>
                      </a:moveTo>
                      <a:cubicBezTo>
                        <a:pt x="41004" y="88843"/>
                        <a:pt x="41004" y="88843"/>
                        <a:pt x="41004" y="93969"/>
                      </a:cubicBezTo>
                      <a:cubicBezTo>
                        <a:pt x="41004" y="93969"/>
                        <a:pt x="41004" y="93969"/>
                        <a:pt x="41004" y="104220"/>
                      </a:cubicBezTo>
                      <a:cubicBezTo>
                        <a:pt x="41004" y="104220"/>
                        <a:pt x="41004" y="104220"/>
                        <a:pt x="35309" y="104220"/>
                      </a:cubicBezTo>
                      <a:lnTo>
                        <a:pt x="35309" y="93969"/>
                      </a:lnTo>
                      <a:cubicBezTo>
                        <a:pt x="35309" y="88843"/>
                        <a:pt x="35309" y="88843"/>
                        <a:pt x="35309" y="88843"/>
                      </a:cubicBezTo>
                      <a:close/>
                      <a:moveTo>
                        <a:pt x="29614" y="88843"/>
                      </a:moveTo>
                      <a:cubicBezTo>
                        <a:pt x="29614" y="88843"/>
                        <a:pt x="29614" y="88843"/>
                        <a:pt x="35309" y="88843"/>
                      </a:cubicBezTo>
                      <a:cubicBezTo>
                        <a:pt x="35309" y="88843"/>
                        <a:pt x="29614" y="88843"/>
                        <a:pt x="29614" y="93969"/>
                      </a:cubicBezTo>
                      <a:cubicBezTo>
                        <a:pt x="29614" y="88843"/>
                        <a:pt x="29614" y="88843"/>
                        <a:pt x="29614" y="88843"/>
                      </a:cubicBezTo>
                      <a:close/>
                      <a:moveTo>
                        <a:pt x="440798" y="65494"/>
                      </a:moveTo>
                      <a:cubicBezTo>
                        <a:pt x="446493" y="65494"/>
                        <a:pt x="446493" y="65494"/>
                        <a:pt x="446493" y="65494"/>
                      </a:cubicBezTo>
                      <a:cubicBezTo>
                        <a:pt x="446493" y="70619"/>
                        <a:pt x="446493" y="70619"/>
                        <a:pt x="440798" y="70619"/>
                      </a:cubicBezTo>
                      <a:cubicBezTo>
                        <a:pt x="440798" y="70619"/>
                        <a:pt x="440798" y="70619"/>
                        <a:pt x="440798" y="65494"/>
                      </a:cubicBezTo>
                      <a:close/>
                      <a:moveTo>
                        <a:pt x="312090" y="65494"/>
                      </a:moveTo>
                      <a:cubicBezTo>
                        <a:pt x="312090" y="65494"/>
                        <a:pt x="312090" y="65494"/>
                        <a:pt x="317785" y="65494"/>
                      </a:cubicBezTo>
                      <a:cubicBezTo>
                        <a:pt x="317785" y="70619"/>
                        <a:pt x="317785" y="70619"/>
                        <a:pt x="317785" y="70619"/>
                      </a:cubicBezTo>
                      <a:cubicBezTo>
                        <a:pt x="312090" y="70619"/>
                        <a:pt x="312090" y="70619"/>
                        <a:pt x="312090" y="65494"/>
                      </a:cubicBezTo>
                      <a:close/>
                      <a:moveTo>
                        <a:pt x="61507" y="65494"/>
                      </a:moveTo>
                      <a:cubicBezTo>
                        <a:pt x="68341" y="65494"/>
                        <a:pt x="68341" y="65494"/>
                        <a:pt x="68341" y="65494"/>
                      </a:cubicBezTo>
                      <a:cubicBezTo>
                        <a:pt x="68341" y="70619"/>
                        <a:pt x="68341" y="70619"/>
                        <a:pt x="61507" y="70619"/>
                      </a:cubicBezTo>
                      <a:cubicBezTo>
                        <a:pt x="61507" y="70619"/>
                        <a:pt x="61507" y="70619"/>
                        <a:pt x="61507" y="65494"/>
                      </a:cubicBezTo>
                      <a:close/>
                      <a:moveTo>
                        <a:pt x="251234" y="59229"/>
                      </a:moveTo>
                      <a:cubicBezTo>
                        <a:pt x="306557" y="59229"/>
                        <a:pt x="350816" y="103777"/>
                        <a:pt x="350816" y="159462"/>
                      </a:cubicBezTo>
                      <a:cubicBezTo>
                        <a:pt x="350816" y="215147"/>
                        <a:pt x="306557" y="259695"/>
                        <a:pt x="251234" y="259695"/>
                      </a:cubicBezTo>
                      <a:cubicBezTo>
                        <a:pt x="201443" y="259695"/>
                        <a:pt x="157184" y="215147"/>
                        <a:pt x="157184" y="159462"/>
                      </a:cubicBezTo>
                      <a:cubicBezTo>
                        <a:pt x="157184" y="159462"/>
                        <a:pt x="157184" y="159462"/>
                        <a:pt x="251234" y="159462"/>
                      </a:cubicBezTo>
                      <a:cubicBezTo>
                        <a:pt x="251234" y="159462"/>
                        <a:pt x="251234" y="159462"/>
                        <a:pt x="251234" y="59229"/>
                      </a:cubicBezTo>
                      <a:close/>
                      <a:moveTo>
                        <a:pt x="473830" y="50117"/>
                      </a:moveTo>
                      <a:lnTo>
                        <a:pt x="476108" y="50117"/>
                      </a:lnTo>
                      <a:lnTo>
                        <a:pt x="476108" y="70619"/>
                      </a:lnTo>
                      <a:lnTo>
                        <a:pt x="473830" y="70619"/>
                      </a:lnTo>
                      <a:close/>
                      <a:moveTo>
                        <a:pt x="440798" y="50117"/>
                      </a:moveTo>
                      <a:cubicBezTo>
                        <a:pt x="440798" y="50117"/>
                        <a:pt x="440798" y="50117"/>
                        <a:pt x="440798" y="55243"/>
                      </a:cubicBezTo>
                      <a:cubicBezTo>
                        <a:pt x="440798" y="55243"/>
                        <a:pt x="440798" y="55243"/>
                        <a:pt x="440798" y="65494"/>
                      </a:cubicBezTo>
                      <a:cubicBezTo>
                        <a:pt x="440798" y="65494"/>
                        <a:pt x="435103" y="65494"/>
                        <a:pt x="435103" y="65494"/>
                      </a:cubicBezTo>
                      <a:cubicBezTo>
                        <a:pt x="435103" y="65494"/>
                        <a:pt x="435103" y="65494"/>
                        <a:pt x="435103" y="55243"/>
                      </a:cubicBezTo>
                      <a:cubicBezTo>
                        <a:pt x="435103" y="50117"/>
                        <a:pt x="440798" y="50117"/>
                        <a:pt x="440798" y="50117"/>
                      </a:cubicBezTo>
                      <a:close/>
                      <a:moveTo>
                        <a:pt x="440798" y="50117"/>
                      </a:moveTo>
                      <a:cubicBezTo>
                        <a:pt x="446493" y="50117"/>
                        <a:pt x="446493" y="50117"/>
                        <a:pt x="446493" y="50117"/>
                      </a:cubicBezTo>
                      <a:cubicBezTo>
                        <a:pt x="446493" y="50117"/>
                        <a:pt x="446493" y="50117"/>
                        <a:pt x="446493" y="55243"/>
                      </a:cubicBezTo>
                      <a:cubicBezTo>
                        <a:pt x="446493" y="50117"/>
                        <a:pt x="446493" y="50117"/>
                        <a:pt x="440798" y="50117"/>
                      </a:cubicBezTo>
                      <a:close/>
                      <a:moveTo>
                        <a:pt x="407767" y="50117"/>
                      </a:moveTo>
                      <a:lnTo>
                        <a:pt x="412323" y="50117"/>
                      </a:lnTo>
                      <a:lnTo>
                        <a:pt x="412323" y="70619"/>
                      </a:lnTo>
                      <a:lnTo>
                        <a:pt x="407767" y="70619"/>
                      </a:lnTo>
                      <a:close/>
                      <a:moveTo>
                        <a:pt x="378152" y="50117"/>
                      </a:moveTo>
                      <a:lnTo>
                        <a:pt x="380430" y="50117"/>
                      </a:lnTo>
                      <a:lnTo>
                        <a:pt x="380430" y="70619"/>
                      </a:lnTo>
                      <a:lnTo>
                        <a:pt x="378152" y="70619"/>
                      </a:lnTo>
                      <a:close/>
                      <a:moveTo>
                        <a:pt x="346260" y="50117"/>
                      </a:moveTo>
                      <a:lnTo>
                        <a:pt x="350816" y="50117"/>
                      </a:lnTo>
                      <a:lnTo>
                        <a:pt x="350816" y="70619"/>
                      </a:lnTo>
                      <a:lnTo>
                        <a:pt x="346260" y="70619"/>
                      </a:lnTo>
                      <a:close/>
                      <a:moveTo>
                        <a:pt x="317785" y="50117"/>
                      </a:moveTo>
                      <a:cubicBezTo>
                        <a:pt x="317785" y="50117"/>
                        <a:pt x="323480" y="50117"/>
                        <a:pt x="323480" y="55243"/>
                      </a:cubicBezTo>
                      <a:cubicBezTo>
                        <a:pt x="323480" y="55243"/>
                        <a:pt x="323480" y="55243"/>
                        <a:pt x="323480" y="65494"/>
                      </a:cubicBezTo>
                      <a:cubicBezTo>
                        <a:pt x="323480" y="65494"/>
                        <a:pt x="317785" y="65494"/>
                        <a:pt x="317785" y="65494"/>
                      </a:cubicBezTo>
                      <a:cubicBezTo>
                        <a:pt x="317785" y="65494"/>
                        <a:pt x="317785" y="65494"/>
                        <a:pt x="317785" y="55243"/>
                      </a:cubicBezTo>
                      <a:cubicBezTo>
                        <a:pt x="317785" y="50117"/>
                        <a:pt x="317785" y="50117"/>
                        <a:pt x="317785" y="50117"/>
                      </a:cubicBezTo>
                      <a:close/>
                      <a:moveTo>
                        <a:pt x="312090" y="50117"/>
                      </a:moveTo>
                      <a:cubicBezTo>
                        <a:pt x="312090" y="50117"/>
                        <a:pt x="312090" y="50117"/>
                        <a:pt x="317785" y="50117"/>
                      </a:cubicBezTo>
                      <a:cubicBezTo>
                        <a:pt x="312090" y="50117"/>
                        <a:pt x="312090" y="50117"/>
                        <a:pt x="312090" y="55243"/>
                      </a:cubicBezTo>
                      <a:cubicBezTo>
                        <a:pt x="312090" y="50117"/>
                        <a:pt x="312090" y="50117"/>
                        <a:pt x="312090" y="50117"/>
                      </a:cubicBezTo>
                      <a:close/>
                      <a:moveTo>
                        <a:pt x="157184" y="50117"/>
                      </a:moveTo>
                      <a:lnTo>
                        <a:pt x="161740" y="50117"/>
                      </a:lnTo>
                      <a:lnTo>
                        <a:pt x="161740" y="70619"/>
                      </a:lnTo>
                      <a:lnTo>
                        <a:pt x="157184" y="70619"/>
                      </a:lnTo>
                      <a:close/>
                      <a:moveTo>
                        <a:pt x="123013" y="50117"/>
                      </a:moveTo>
                      <a:lnTo>
                        <a:pt x="129847" y="50117"/>
                      </a:lnTo>
                      <a:lnTo>
                        <a:pt x="129847" y="70619"/>
                      </a:lnTo>
                      <a:lnTo>
                        <a:pt x="123013" y="70619"/>
                      </a:lnTo>
                      <a:close/>
                      <a:moveTo>
                        <a:pt x="95677" y="50117"/>
                      </a:moveTo>
                      <a:lnTo>
                        <a:pt x="97955" y="50117"/>
                      </a:lnTo>
                      <a:lnTo>
                        <a:pt x="97955" y="70619"/>
                      </a:lnTo>
                      <a:lnTo>
                        <a:pt x="95677" y="70619"/>
                      </a:lnTo>
                      <a:close/>
                      <a:moveTo>
                        <a:pt x="61507" y="50117"/>
                      </a:moveTo>
                      <a:cubicBezTo>
                        <a:pt x="68341" y="50117"/>
                        <a:pt x="68341" y="50117"/>
                        <a:pt x="68341" y="50117"/>
                      </a:cubicBezTo>
                      <a:cubicBezTo>
                        <a:pt x="68341" y="50117"/>
                        <a:pt x="68341" y="50117"/>
                        <a:pt x="68341" y="55243"/>
                      </a:cubicBezTo>
                      <a:cubicBezTo>
                        <a:pt x="68341" y="50117"/>
                        <a:pt x="68341" y="50117"/>
                        <a:pt x="61507" y="50117"/>
                      </a:cubicBezTo>
                      <a:close/>
                      <a:moveTo>
                        <a:pt x="29614" y="50117"/>
                      </a:moveTo>
                      <a:lnTo>
                        <a:pt x="34170" y="50117"/>
                      </a:lnTo>
                      <a:lnTo>
                        <a:pt x="34170" y="70619"/>
                      </a:lnTo>
                      <a:lnTo>
                        <a:pt x="29614" y="70619"/>
                      </a:lnTo>
                      <a:close/>
                      <a:moveTo>
                        <a:pt x="234637" y="43282"/>
                      </a:moveTo>
                      <a:lnTo>
                        <a:pt x="234637" y="143515"/>
                      </a:lnTo>
                      <a:cubicBezTo>
                        <a:pt x="234637" y="143515"/>
                        <a:pt x="234637" y="143515"/>
                        <a:pt x="138960" y="143515"/>
                      </a:cubicBezTo>
                      <a:cubicBezTo>
                        <a:pt x="138960" y="87830"/>
                        <a:pt x="178356" y="43282"/>
                        <a:pt x="234637" y="43282"/>
                      </a:cubicBezTo>
                      <a:close/>
                      <a:moveTo>
                        <a:pt x="312615" y="27826"/>
                      </a:moveTo>
                      <a:cubicBezTo>
                        <a:pt x="312615" y="27826"/>
                        <a:pt x="312615" y="27826"/>
                        <a:pt x="318198" y="27826"/>
                      </a:cubicBezTo>
                      <a:cubicBezTo>
                        <a:pt x="318198" y="27826"/>
                        <a:pt x="318198" y="27826"/>
                        <a:pt x="318198" y="33392"/>
                      </a:cubicBezTo>
                      <a:cubicBezTo>
                        <a:pt x="312615" y="33392"/>
                        <a:pt x="312615" y="33392"/>
                        <a:pt x="312615" y="33392"/>
                      </a:cubicBezTo>
                      <a:cubicBezTo>
                        <a:pt x="312615" y="27826"/>
                        <a:pt x="312615" y="27826"/>
                        <a:pt x="312615" y="27826"/>
                      </a:cubicBezTo>
                      <a:close/>
                      <a:moveTo>
                        <a:pt x="251209" y="27826"/>
                      </a:moveTo>
                      <a:cubicBezTo>
                        <a:pt x="256791" y="27826"/>
                        <a:pt x="256791" y="27826"/>
                        <a:pt x="256791" y="27826"/>
                      </a:cubicBezTo>
                      <a:cubicBezTo>
                        <a:pt x="256791" y="27826"/>
                        <a:pt x="256791" y="27826"/>
                        <a:pt x="256791" y="33392"/>
                      </a:cubicBezTo>
                      <a:cubicBezTo>
                        <a:pt x="256791" y="33392"/>
                        <a:pt x="256791" y="33392"/>
                        <a:pt x="251209" y="33392"/>
                      </a:cubicBezTo>
                      <a:cubicBezTo>
                        <a:pt x="251209" y="27826"/>
                        <a:pt x="251209" y="27826"/>
                        <a:pt x="251209" y="27826"/>
                      </a:cubicBezTo>
                      <a:close/>
                      <a:moveTo>
                        <a:pt x="156308" y="27826"/>
                      </a:moveTo>
                      <a:cubicBezTo>
                        <a:pt x="161890" y="27826"/>
                        <a:pt x="161890" y="27826"/>
                        <a:pt x="161890" y="27826"/>
                      </a:cubicBezTo>
                      <a:cubicBezTo>
                        <a:pt x="161890" y="27826"/>
                        <a:pt x="161890" y="27826"/>
                        <a:pt x="161890" y="33392"/>
                      </a:cubicBezTo>
                      <a:cubicBezTo>
                        <a:pt x="161890" y="33392"/>
                        <a:pt x="161890" y="33392"/>
                        <a:pt x="156308" y="33392"/>
                      </a:cubicBezTo>
                      <a:cubicBezTo>
                        <a:pt x="156308" y="27826"/>
                        <a:pt x="156308" y="27826"/>
                        <a:pt x="156308" y="27826"/>
                      </a:cubicBezTo>
                      <a:close/>
                      <a:moveTo>
                        <a:pt x="61407" y="27826"/>
                      </a:moveTo>
                      <a:cubicBezTo>
                        <a:pt x="66989" y="27826"/>
                        <a:pt x="66989" y="27826"/>
                        <a:pt x="66989" y="27826"/>
                      </a:cubicBezTo>
                      <a:cubicBezTo>
                        <a:pt x="66989" y="27826"/>
                        <a:pt x="66989" y="27826"/>
                        <a:pt x="66989" y="33392"/>
                      </a:cubicBezTo>
                      <a:cubicBezTo>
                        <a:pt x="66989" y="33392"/>
                        <a:pt x="66989" y="33392"/>
                        <a:pt x="61407" y="33392"/>
                      </a:cubicBezTo>
                      <a:cubicBezTo>
                        <a:pt x="61407" y="27826"/>
                        <a:pt x="61407" y="27826"/>
                        <a:pt x="61407" y="27826"/>
                      </a:cubicBezTo>
                      <a:close/>
                      <a:moveTo>
                        <a:pt x="39077" y="16696"/>
                      </a:moveTo>
                      <a:cubicBezTo>
                        <a:pt x="39077" y="16696"/>
                        <a:pt x="39077" y="16696"/>
                        <a:pt x="39077" y="27826"/>
                      </a:cubicBezTo>
                      <a:cubicBezTo>
                        <a:pt x="39077" y="27826"/>
                        <a:pt x="39077" y="27826"/>
                        <a:pt x="33494" y="33392"/>
                      </a:cubicBezTo>
                      <a:cubicBezTo>
                        <a:pt x="27912" y="33392"/>
                        <a:pt x="27912" y="33392"/>
                        <a:pt x="27912" y="33392"/>
                      </a:cubicBezTo>
                      <a:cubicBezTo>
                        <a:pt x="27912" y="27826"/>
                        <a:pt x="27912" y="27826"/>
                        <a:pt x="27912" y="27826"/>
                      </a:cubicBezTo>
                      <a:cubicBezTo>
                        <a:pt x="27912" y="27826"/>
                        <a:pt x="33494" y="27826"/>
                        <a:pt x="33494" y="27826"/>
                      </a:cubicBezTo>
                      <a:cubicBezTo>
                        <a:pt x="33494" y="27826"/>
                        <a:pt x="33494" y="27826"/>
                        <a:pt x="33494" y="22261"/>
                      </a:cubicBezTo>
                      <a:cubicBezTo>
                        <a:pt x="33494" y="22261"/>
                        <a:pt x="33494" y="22261"/>
                        <a:pt x="27912" y="22261"/>
                      </a:cubicBezTo>
                      <a:cubicBezTo>
                        <a:pt x="22330" y="27826"/>
                        <a:pt x="16747" y="33392"/>
                        <a:pt x="16747" y="44523"/>
                      </a:cubicBezTo>
                      <a:cubicBezTo>
                        <a:pt x="16747" y="44523"/>
                        <a:pt x="16747" y="44523"/>
                        <a:pt x="16747" y="267135"/>
                      </a:cubicBezTo>
                      <a:cubicBezTo>
                        <a:pt x="16747" y="278265"/>
                        <a:pt x="22330" y="283831"/>
                        <a:pt x="27912" y="289396"/>
                      </a:cubicBezTo>
                      <a:cubicBezTo>
                        <a:pt x="27912" y="289396"/>
                        <a:pt x="27912" y="289396"/>
                        <a:pt x="27912" y="278265"/>
                      </a:cubicBezTo>
                      <a:cubicBezTo>
                        <a:pt x="27912" y="278265"/>
                        <a:pt x="27912" y="278265"/>
                        <a:pt x="33494" y="278265"/>
                      </a:cubicBezTo>
                      <a:cubicBezTo>
                        <a:pt x="33494" y="278265"/>
                        <a:pt x="33494" y="278265"/>
                        <a:pt x="33494" y="289396"/>
                      </a:cubicBezTo>
                      <a:cubicBezTo>
                        <a:pt x="39077" y="294961"/>
                        <a:pt x="39077" y="294961"/>
                        <a:pt x="44659" y="294961"/>
                      </a:cubicBezTo>
                      <a:cubicBezTo>
                        <a:pt x="44659" y="294961"/>
                        <a:pt x="44659" y="294961"/>
                        <a:pt x="61407" y="294961"/>
                      </a:cubicBezTo>
                      <a:cubicBezTo>
                        <a:pt x="61407" y="294961"/>
                        <a:pt x="61407" y="294961"/>
                        <a:pt x="66989" y="294961"/>
                      </a:cubicBezTo>
                      <a:cubicBezTo>
                        <a:pt x="66989" y="294961"/>
                        <a:pt x="66989" y="294961"/>
                        <a:pt x="94901" y="294961"/>
                      </a:cubicBezTo>
                      <a:cubicBezTo>
                        <a:pt x="94901" y="294961"/>
                        <a:pt x="94901" y="294961"/>
                        <a:pt x="122813" y="294961"/>
                      </a:cubicBezTo>
                      <a:cubicBezTo>
                        <a:pt x="122813" y="294961"/>
                        <a:pt x="122813" y="294961"/>
                        <a:pt x="122813" y="278265"/>
                      </a:cubicBezTo>
                      <a:cubicBezTo>
                        <a:pt x="122813" y="278265"/>
                        <a:pt x="122813" y="278265"/>
                        <a:pt x="128396" y="278265"/>
                      </a:cubicBezTo>
                      <a:cubicBezTo>
                        <a:pt x="128396" y="278265"/>
                        <a:pt x="128396" y="278265"/>
                        <a:pt x="128396" y="294961"/>
                      </a:cubicBezTo>
                      <a:cubicBezTo>
                        <a:pt x="128396" y="294961"/>
                        <a:pt x="128396" y="294961"/>
                        <a:pt x="156308" y="294961"/>
                      </a:cubicBezTo>
                      <a:cubicBezTo>
                        <a:pt x="156308" y="294961"/>
                        <a:pt x="156308" y="294961"/>
                        <a:pt x="156308" y="278265"/>
                      </a:cubicBezTo>
                      <a:cubicBezTo>
                        <a:pt x="156308" y="278265"/>
                        <a:pt x="156308" y="278265"/>
                        <a:pt x="161890" y="278265"/>
                      </a:cubicBezTo>
                      <a:cubicBezTo>
                        <a:pt x="161890" y="278265"/>
                        <a:pt x="161890" y="278265"/>
                        <a:pt x="161890" y="294961"/>
                      </a:cubicBezTo>
                      <a:cubicBezTo>
                        <a:pt x="161890" y="294961"/>
                        <a:pt x="161890" y="294961"/>
                        <a:pt x="184220" y="294961"/>
                      </a:cubicBezTo>
                      <a:cubicBezTo>
                        <a:pt x="184220" y="294961"/>
                        <a:pt x="184220" y="294961"/>
                        <a:pt x="184220" y="283831"/>
                      </a:cubicBezTo>
                      <a:cubicBezTo>
                        <a:pt x="184220" y="278265"/>
                        <a:pt x="184220" y="278265"/>
                        <a:pt x="184220" y="278265"/>
                      </a:cubicBezTo>
                      <a:cubicBezTo>
                        <a:pt x="189802" y="278265"/>
                        <a:pt x="189802" y="278265"/>
                        <a:pt x="189802" y="278265"/>
                      </a:cubicBezTo>
                      <a:cubicBezTo>
                        <a:pt x="189802" y="278265"/>
                        <a:pt x="195385" y="278265"/>
                        <a:pt x="195385" y="278265"/>
                      </a:cubicBezTo>
                      <a:cubicBezTo>
                        <a:pt x="195385" y="278265"/>
                        <a:pt x="195385" y="278265"/>
                        <a:pt x="195385" y="283831"/>
                      </a:cubicBezTo>
                      <a:cubicBezTo>
                        <a:pt x="195385" y="283831"/>
                        <a:pt x="195385" y="283831"/>
                        <a:pt x="195385" y="294961"/>
                      </a:cubicBezTo>
                      <a:cubicBezTo>
                        <a:pt x="195385" y="294961"/>
                        <a:pt x="195385" y="294961"/>
                        <a:pt x="217714" y="294961"/>
                      </a:cubicBezTo>
                      <a:cubicBezTo>
                        <a:pt x="217714" y="294961"/>
                        <a:pt x="217714" y="294961"/>
                        <a:pt x="217714" y="278265"/>
                      </a:cubicBezTo>
                      <a:cubicBezTo>
                        <a:pt x="217714" y="278265"/>
                        <a:pt x="217714" y="278265"/>
                        <a:pt x="223297" y="278265"/>
                      </a:cubicBezTo>
                      <a:cubicBezTo>
                        <a:pt x="223297" y="278265"/>
                        <a:pt x="223297" y="278265"/>
                        <a:pt x="223297" y="294961"/>
                      </a:cubicBezTo>
                      <a:cubicBezTo>
                        <a:pt x="223297" y="294961"/>
                        <a:pt x="223297" y="294961"/>
                        <a:pt x="251209" y="294961"/>
                      </a:cubicBezTo>
                      <a:cubicBezTo>
                        <a:pt x="251209" y="294961"/>
                        <a:pt x="251209" y="294961"/>
                        <a:pt x="251209" y="278265"/>
                      </a:cubicBezTo>
                      <a:cubicBezTo>
                        <a:pt x="251209" y="278265"/>
                        <a:pt x="251209" y="278265"/>
                        <a:pt x="256791" y="278265"/>
                      </a:cubicBezTo>
                      <a:cubicBezTo>
                        <a:pt x="256791" y="278265"/>
                        <a:pt x="256791" y="278265"/>
                        <a:pt x="256791" y="294961"/>
                      </a:cubicBezTo>
                      <a:cubicBezTo>
                        <a:pt x="256791" y="294961"/>
                        <a:pt x="256791" y="294961"/>
                        <a:pt x="284703" y="294961"/>
                      </a:cubicBezTo>
                      <a:cubicBezTo>
                        <a:pt x="284703" y="294961"/>
                        <a:pt x="284703" y="294961"/>
                        <a:pt x="312615" y="294961"/>
                      </a:cubicBezTo>
                      <a:cubicBezTo>
                        <a:pt x="312615" y="294961"/>
                        <a:pt x="312615" y="294961"/>
                        <a:pt x="318198" y="294961"/>
                      </a:cubicBezTo>
                      <a:cubicBezTo>
                        <a:pt x="318198" y="294961"/>
                        <a:pt x="318198" y="294961"/>
                        <a:pt x="318198" y="283831"/>
                      </a:cubicBezTo>
                      <a:cubicBezTo>
                        <a:pt x="318198" y="278265"/>
                        <a:pt x="318198" y="278265"/>
                        <a:pt x="318198" y="278265"/>
                      </a:cubicBezTo>
                      <a:cubicBezTo>
                        <a:pt x="318198" y="278265"/>
                        <a:pt x="323780" y="278265"/>
                        <a:pt x="323780" y="283831"/>
                      </a:cubicBezTo>
                      <a:cubicBezTo>
                        <a:pt x="323780" y="283831"/>
                        <a:pt x="323780" y="283831"/>
                        <a:pt x="323780" y="294961"/>
                      </a:cubicBezTo>
                      <a:lnTo>
                        <a:pt x="329973" y="294961"/>
                      </a:lnTo>
                      <a:cubicBezTo>
                        <a:pt x="333898" y="294961"/>
                        <a:pt x="339132" y="294961"/>
                        <a:pt x="346110" y="294961"/>
                      </a:cubicBezTo>
                      <a:cubicBezTo>
                        <a:pt x="346110" y="294961"/>
                        <a:pt x="346110" y="294961"/>
                        <a:pt x="346110" y="278265"/>
                      </a:cubicBezTo>
                      <a:cubicBezTo>
                        <a:pt x="346110" y="278265"/>
                        <a:pt x="346110" y="278265"/>
                        <a:pt x="351692" y="278265"/>
                      </a:cubicBezTo>
                      <a:cubicBezTo>
                        <a:pt x="351692" y="278265"/>
                        <a:pt x="351692" y="278265"/>
                        <a:pt x="351692" y="294961"/>
                      </a:cubicBezTo>
                      <a:cubicBezTo>
                        <a:pt x="351692" y="294961"/>
                        <a:pt x="351692" y="294961"/>
                        <a:pt x="379604" y="294961"/>
                      </a:cubicBezTo>
                      <a:cubicBezTo>
                        <a:pt x="379604" y="294961"/>
                        <a:pt x="379604" y="294961"/>
                        <a:pt x="407517" y="294961"/>
                      </a:cubicBezTo>
                      <a:cubicBezTo>
                        <a:pt x="407517" y="294961"/>
                        <a:pt x="407517" y="294961"/>
                        <a:pt x="407517" y="278265"/>
                      </a:cubicBezTo>
                      <a:cubicBezTo>
                        <a:pt x="407517" y="278265"/>
                        <a:pt x="407517" y="278265"/>
                        <a:pt x="413099" y="278265"/>
                      </a:cubicBezTo>
                      <a:cubicBezTo>
                        <a:pt x="413099" y="278265"/>
                        <a:pt x="413099" y="278265"/>
                        <a:pt x="413099" y="294961"/>
                      </a:cubicBezTo>
                      <a:cubicBezTo>
                        <a:pt x="413099" y="294961"/>
                        <a:pt x="413099" y="294961"/>
                        <a:pt x="424874" y="294961"/>
                      </a:cubicBezTo>
                      <a:lnTo>
                        <a:pt x="435429" y="294961"/>
                      </a:lnTo>
                      <a:cubicBezTo>
                        <a:pt x="435429" y="294961"/>
                        <a:pt x="435429" y="294961"/>
                        <a:pt x="435429" y="283831"/>
                      </a:cubicBezTo>
                      <a:cubicBezTo>
                        <a:pt x="435429" y="278265"/>
                        <a:pt x="441011" y="278265"/>
                        <a:pt x="441011" y="278265"/>
                      </a:cubicBezTo>
                      <a:cubicBezTo>
                        <a:pt x="441011" y="278265"/>
                        <a:pt x="441011" y="278265"/>
                        <a:pt x="441011" y="283831"/>
                      </a:cubicBezTo>
                      <a:cubicBezTo>
                        <a:pt x="441011" y="283831"/>
                        <a:pt x="441011" y="283831"/>
                        <a:pt x="441011" y="294961"/>
                      </a:cubicBezTo>
                      <a:cubicBezTo>
                        <a:pt x="441011" y="294961"/>
                        <a:pt x="441011" y="294961"/>
                        <a:pt x="446593" y="294961"/>
                      </a:cubicBezTo>
                      <a:cubicBezTo>
                        <a:pt x="446593" y="294961"/>
                        <a:pt x="446593" y="294961"/>
                        <a:pt x="463341" y="294961"/>
                      </a:cubicBezTo>
                      <a:cubicBezTo>
                        <a:pt x="463341" y="294961"/>
                        <a:pt x="468923" y="294961"/>
                        <a:pt x="474506" y="289396"/>
                      </a:cubicBezTo>
                      <a:cubicBezTo>
                        <a:pt x="485670" y="283831"/>
                        <a:pt x="485670" y="278265"/>
                        <a:pt x="485670" y="267135"/>
                      </a:cubicBezTo>
                      <a:cubicBezTo>
                        <a:pt x="485670" y="267135"/>
                        <a:pt x="485670" y="267135"/>
                        <a:pt x="485670" y="44523"/>
                      </a:cubicBezTo>
                      <a:cubicBezTo>
                        <a:pt x="485670" y="33392"/>
                        <a:pt x="485670" y="27826"/>
                        <a:pt x="480088" y="22261"/>
                      </a:cubicBezTo>
                      <a:cubicBezTo>
                        <a:pt x="480088" y="22261"/>
                        <a:pt x="480088" y="22261"/>
                        <a:pt x="480088" y="27826"/>
                      </a:cubicBezTo>
                      <a:cubicBezTo>
                        <a:pt x="480088" y="27826"/>
                        <a:pt x="480088" y="27826"/>
                        <a:pt x="480088" y="33392"/>
                      </a:cubicBezTo>
                      <a:cubicBezTo>
                        <a:pt x="474506" y="33392"/>
                        <a:pt x="474506" y="33392"/>
                        <a:pt x="474506" y="33392"/>
                      </a:cubicBezTo>
                      <a:cubicBezTo>
                        <a:pt x="474506" y="33392"/>
                        <a:pt x="474506" y="33392"/>
                        <a:pt x="468923" y="33392"/>
                      </a:cubicBezTo>
                      <a:cubicBezTo>
                        <a:pt x="468923" y="27826"/>
                        <a:pt x="468923" y="27826"/>
                        <a:pt x="468923" y="27826"/>
                      </a:cubicBezTo>
                      <a:cubicBezTo>
                        <a:pt x="468923" y="27826"/>
                        <a:pt x="468923" y="27826"/>
                        <a:pt x="468923" y="16696"/>
                      </a:cubicBezTo>
                      <a:cubicBezTo>
                        <a:pt x="468923" y="16696"/>
                        <a:pt x="463341" y="16696"/>
                        <a:pt x="463341" y="16696"/>
                      </a:cubicBezTo>
                      <a:cubicBezTo>
                        <a:pt x="463341" y="16696"/>
                        <a:pt x="463341" y="16696"/>
                        <a:pt x="446593" y="16696"/>
                      </a:cubicBezTo>
                      <a:cubicBezTo>
                        <a:pt x="446593" y="16696"/>
                        <a:pt x="446593" y="16696"/>
                        <a:pt x="441011" y="16696"/>
                      </a:cubicBezTo>
                      <a:lnTo>
                        <a:pt x="441011" y="27826"/>
                      </a:lnTo>
                      <a:cubicBezTo>
                        <a:pt x="446593" y="27826"/>
                        <a:pt x="446593" y="27826"/>
                        <a:pt x="446593" y="27826"/>
                      </a:cubicBezTo>
                      <a:cubicBezTo>
                        <a:pt x="446593" y="27826"/>
                        <a:pt x="446593" y="27826"/>
                        <a:pt x="446593" y="33392"/>
                      </a:cubicBezTo>
                      <a:cubicBezTo>
                        <a:pt x="446593" y="33392"/>
                        <a:pt x="446593" y="33392"/>
                        <a:pt x="441011" y="33392"/>
                      </a:cubicBezTo>
                      <a:cubicBezTo>
                        <a:pt x="441011" y="27826"/>
                        <a:pt x="435429" y="27826"/>
                        <a:pt x="435429" y="27826"/>
                      </a:cubicBezTo>
                      <a:cubicBezTo>
                        <a:pt x="435429" y="27826"/>
                        <a:pt x="435429" y="27826"/>
                        <a:pt x="435429" y="16696"/>
                      </a:cubicBezTo>
                      <a:cubicBezTo>
                        <a:pt x="435429" y="16696"/>
                        <a:pt x="435429" y="16696"/>
                        <a:pt x="418681" y="16696"/>
                      </a:cubicBezTo>
                      <a:cubicBezTo>
                        <a:pt x="418681" y="16696"/>
                        <a:pt x="418681" y="16696"/>
                        <a:pt x="418681" y="27826"/>
                      </a:cubicBezTo>
                      <a:cubicBezTo>
                        <a:pt x="418681" y="27826"/>
                        <a:pt x="413099" y="27826"/>
                        <a:pt x="413099" y="33392"/>
                      </a:cubicBezTo>
                      <a:cubicBezTo>
                        <a:pt x="407517" y="33392"/>
                        <a:pt x="407517" y="33392"/>
                        <a:pt x="407517" y="33392"/>
                      </a:cubicBezTo>
                      <a:cubicBezTo>
                        <a:pt x="407517" y="27826"/>
                        <a:pt x="407517" y="27826"/>
                        <a:pt x="407517" y="27826"/>
                      </a:cubicBezTo>
                      <a:cubicBezTo>
                        <a:pt x="407517" y="27826"/>
                        <a:pt x="407517" y="27826"/>
                        <a:pt x="413099" y="27826"/>
                      </a:cubicBezTo>
                      <a:cubicBezTo>
                        <a:pt x="413099" y="27826"/>
                        <a:pt x="413099" y="27826"/>
                        <a:pt x="413099" y="16696"/>
                      </a:cubicBezTo>
                      <a:cubicBezTo>
                        <a:pt x="413099" y="16696"/>
                        <a:pt x="413099" y="16696"/>
                        <a:pt x="407517" y="16696"/>
                      </a:cubicBezTo>
                      <a:cubicBezTo>
                        <a:pt x="407517" y="16696"/>
                        <a:pt x="407517" y="16696"/>
                        <a:pt x="385187" y="16696"/>
                      </a:cubicBezTo>
                      <a:cubicBezTo>
                        <a:pt x="385187" y="16696"/>
                        <a:pt x="385187" y="16696"/>
                        <a:pt x="385187" y="27826"/>
                      </a:cubicBezTo>
                      <a:cubicBezTo>
                        <a:pt x="385187" y="27826"/>
                        <a:pt x="385187" y="27826"/>
                        <a:pt x="385187" y="33392"/>
                      </a:cubicBezTo>
                      <a:cubicBezTo>
                        <a:pt x="379604" y="33392"/>
                        <a:pt x="379604" y="33392"/>
                        <a:pt x="379604" y="33392"/>
                      </a:cubicBezTo>
                      <a:cubicBezTo>
                        <a:pt x="379604" y="33392"/>
                        <a:pt x="379604" y="33392"/>
                        <a:pt x="374022" y="33392"/>
                      </a:cubicBezTo>
                      <a:cubicBezTo>
                        <a:pt x="374022" y="27826"/>
                        <a:pt x="374022" y="27826"/>
                        <a:pt x="374022" y="27826"/>
                      </a:cubicBezTo>
                      <a:cubicBezTo>
                        <a:pt x="374022" y="27826"/>
                        <a:pt x="374022" y="27826"/>
                        <a:pt x="374022" y="16696"/>
                      </a:cubicBezTo>
                      <a:cubicBezTo>
                        <a:pt x="374022" y="16696"/>
                        <a:pt x="374022" y="16696"/>
                        <a:pt x="351692" y="16696"/>
                      </a:cubicBezTo>
                      <a:cubicBezTo>
                        <a:pt x="351692" y="16696"/>
                        <a:pt x="351692" y="16696"/>
                        <a:pt x="346110" y="16696"/>
                      </a:cubicBezTo>
                      <a:lnTo>
                        <a:pt x="346110" y="27826"/>
                      </a:lnTo>
                      <a:cubicBezTo>
                        <a:pt x="346110" y="27826"/>
                        <a:pt x="351692" y="27826"/>
                        <a:pt x="351692" y="27826"/>
                      </a:cubicBezTo>
                      <a:cubicBezTo>
                        <a:pt x="351692" y="27826"/>
                        <a:pt x="351692" y="27826"/>
                        <a:pt x="351692" y="33392"/>
                      </a:cubicBezTo>
                      <a:cubicBezTo>
                        <a:pt x="351692" y="33392"/>
                        <a:pt x="351692" y="33392"/>
                        <a:pt x="346110" y="33392"/>
                      </a:cubicBezTo>
                      <a:cubicBezTo>
                        <a:pt x="340528" y="27826"/>
                        <a:pt x="340528" y="27826"/>
                        <a:pt x="340528" y="27826"/>
                      </a:cubicBezTo>
                      <a:cubicBezTo>
                        <a:pt x="340528" y="27826"/>
                        <a:pt x="340528" y="27826"/>
                        <a:pt x="340528" y="16696"/>
                      </a:cubicBezTo>
                      <a:cubicBezTo>
                        <a:pt x="340528" y="16696"/>
                        <a:pt x="340528" y="16696"/>
                        <a:pt x="318198" y="16696"/>
                      </a:cubicBezTo>
                      <a:cubicBezTo>
                        <a:pt x="318198" y="16696"/>
                        <a:pt x="318198" y="16696"/>
                        <a:pt x="312615" y="16696"/>
                      </a:cubicBezTo>
                      <a:cubicBezTo>
                        <a:pt x="312615" y="16696"/>
                        <a:pt x="312615" y="16696"/>
                        <a:pt x="290286" y="16696"/>
                      </a:cubicBezTo>
                      <a:cubicBezTo>
                        <a:pt x="290286" y="16696"/>
                        <a:pt x="290286" y="16696"/>
                        <a:pt x="290286" y="27826"/>
                      </a:cubicBezTo>
                      <a:cubicBezTo>
                        <a:pt x="290286" y="27826"/>
                        <a:pt x="290286" y="27826"/>
                        <a:pt x="290286" y="33392"/>
                      </a:cubicBezTo>
                      <a:cubicBezTo>
                        <a:pt x="284703" y="33392"/>
                        <a:pt x="284703" y="33392"/>
                        <a:pt x="284703" y="33392"/>
                      </a:cubicBezTo>
                      <a:cubicBezTo>
                        <a:pt x="284703" y="33392"/>
                        <a:pt x="279121" y="33392"/>
                        <a:pt x="279121" y="33392"/>
                      </a:cubicBezTo>
                      <a:cubicBezTo>
                        <a:pt x="279121" y="27826"/>
                        <a:pt x="279121" y="27826"/>
                        <a:pt x="279121" y="27826"/>
                      </a:cubicBezTo>
                      <a:cubicBezTo>
                        <a:pt x="279121" y="27826"/>
                        <a:pt x="279121" y="27826"/>
                        <a:pt x="279121" y="16696"/>
                      </a:cubicBezTo>
                      <a:cubicBezTo>
                        <a:pt x="279121" y="16696"/>
                        <a:pt x="279121" y="16696"/>
                        <a:pt x="256791" y="16696"/>
                      </a:cubicBezTo>
                      <a:cubicBezTo>
                        <a:pt x="256791" y="16696"/>
                        <a:pt x="256791" y="16696"/>
                        <a:pt x="251209" y="16696"/>
                      </a:cubicBezTo>
                      <a:cubicBezTo>
                        <a:pt x="251209" y="16696"/>
                        <a:pt x="251209" y="16696"/>
                        <a:pt x="228879" y="16696"/>
                      </a:cubicBezTo>
                      <a:cubicBezTo>
                        <a:pt x="228879" y="16696"/>
                        <a:pt x="228879" y="16696"/>
                        <a:pt x="228879" y="27826"/>
                      </a:cubicBezTo>
                      <a:cubicBezTo>
                        <a:pt x="228879" y="27826"/>
                        <a:pt x="228879" y="27826"/>
                        <a:pt x="223297" y="33392"/>
                      </a:cubicBezTo>
                      <a:cubicBezTo>
                        <a:pt x="223297" y="33392"/>
                        <a:pt x="217714" y="33392"/>
                        <a:pt x="217714" y="33392"/>
                      </a:cubicBezTo>
                      <a:cubicBezTo>
                        <a:pt x="217714" y="27826"/>
                        <a:pt x="217714" y="27826"/>
                        <a:pt x="217714" y="27826"/>
                      </a:cubicBezTo>
                      <a:cubicBezTo>
                        <a:pt x="217714" y="27826"/>
                        <a:pt x="223297" y="27826"/>
                        <a:pt x="223297" y="27826"/>
                      </a:cubicBezTo>
                      <a:cubicBezTo>
                        <a:pt x="223297" y="27826"/>
                        <a:pt x="223297" y="27826"/>
                        <a:pt x="223297" y="16696"/>
                      </a:cubicBezTo>
                      <a:cubicBezTo>
                        <a:pt x="223297" y="16696"/>
                        <a:pt x="223297" y="16696"/>
                        <a:pt x="217714" y="16696"/>
                      </a:cubicBezTo>
                      <a:cubicBezTo>
                        <a:pt x="217714" y="16696"/>
                        <a:pt x="217714" y="16696"/>
                        <a:pt x="195385" y="16696"/>
                      </a:cubicBezTo>
                      <a:cubicBezTo>
                        <a:pt x="195385" y="16696"/>
                        <a:pt x="195385" y="16696"/>
                        <a:pt x="195385" y="27826"/>
                      </a:cubicBezTo>
                      <a:cubicBezTo>
                        <a:pt x="195385" y="27826"/>
                        <a:pt x="195385" y="27826"/>
                        <a:pt x="195385" y="33392"/>
                      </a:cubicBezTo>
                      <a:cubicBezTo>
                        <a:pt x="195385" y="33392"/>
                        <a:pt x="189802" y="33392"/>
                        <a:pt x="189802" y="33392"/>
                      </a:cubicBezTo>
                      <a:cubicBezTo>
                        <a:pt x="189802" y="33392"/>
                        <a:pt x="189802" y="33392"/>
                        <a:pt x="184220" y="33392"/>
                      </a:cubicBezTo>
                      <a:cubicBezTo>
                        <a:pt x="184220" y="27826"/>
                        <a:pt x="184220" y="27826"/>
                        <a:pt x="184220" y="27826"/>
                      </a:cubicBezTo>
                      <a:cubicBezTo>
                        <a:pt x="184220" y="27826"/>
                        <a:pt x="184220" y="27826"/>
                        <a:pt x="184220" y="16696"/>
                      </a:cubicBezTo>
                      <a:cubicBezTo>
                        <a:pt x="184220" y="16696"/>
                        <a:pt x="184220" y="16696"/>
                        <a:pt x="161890" y="16696"/>
                      </a:cubicBezTo>
                      <a:cubicBezTo>
                        <a:pt x="161890" y="16696"/>
                        <a:pt x="161890" y="16696"/>
                        <a:pt x="156308" y="16696"/>
                      </a:cubicBezTo>
                      <a:cubicBezTo>
                        <a:pt x="156308" y="16696"/>
                        <a:pt x="156308" y="16696"/>
                        <a:pt x="133978" y="16696"/>
                      </a:cubicBezTo>
                      <a:cubicBezTo>
                        <a:pt x="133978" y="16696"/>
                        <a:pt x="133978" y="16696"/>
                        <a:pt x="133978" y="27826"/>
                      </a:cubicBezTo>
                      <a:cubicBezTo>
                        <a:pt x="133978" y="27826"/>
                        <a:pt x="133978" y="27826"/>
                        <a:pt x="128396" y="33392"/>
                      </a:cubicBezTo>
                      <a:cubicBezTo>
                        <a:pt x="122813" y="33392"/>
                        <a:pt x="122813" y="33392"/>
                        <a:pt x="122813" y="33392"/>
                      </a:cubicBezTo>
                      <a:cubicBezTo>
                        <a:pt x="122813" y="27826"/>
                        <a:pt x="122813" y="27826"/>
                        <a:pt x="122813" y="27826"/>
                      </a:cubicBezTo>
                      <a:cubicBezTo>
                        <a:pt x="122813" y="27826"/>
                        <a:pt x="128396" y="27826"/>
                        <a:pt x="128396" y="27826"/>
                      </a:cubicBezTo>
                      <a:cubicBezTo>
                        <a:pt x="128396" y="27826"/>
                        <a:pt x="128396" y="27826"/>
                        <a:pt x="128396" y="16696"/>
                      </a:cubicBezTo>
                      <a:cubicBezTo>
                        <a:pt x="128396" y="16696"/>
                        <a:pt x="128396" y="16696"/>
                        <a:pt x="122813" y="16696"/>
                      </a:cubicBezTo>
                      <a:cubicBezTo>
                        <a:pt x="122813" y="16696"/>
                        <a:pt x="122813" y="16696"/>
                        <a:pt x="100483" y="16696"/>
                      </a:cubicBezTo>
                      <a:cubicBezTo>
                        <a:pt x="100483" y="16696"/>
                        <a:pt x="100483" y="16696"/>
                        <a:pt x="100483" y="27826"/>
                      </a:cubicBezTo>
                      <a:cubicBezTo>
                        <a:pt x="100483" y="27826"/>
                        <a:pt x="100483" y="27826"/>
                        <a:pt x="100483" y="33392"/>
                      </a:cubicBezTo>
                      <a:cubicBezTo>
                        <a:pt x="94901" y="33392"/>
                        <a:pt x="94901" y="33392"/>
                        <a:pt x="94901" y="33392"/>
                      </a:cubicBezTo>
                      <a:cubicBezTo>
                        <a:pt x="94901" y="33392"/>
                        <a:pt x="94901" y="33392"/>
                        <a:pt x="89319" y="33392"/>
                      </a:cubicBezTo>
                      <a:cubicBezTo>
                        <a:pt x="89319" y="27826"/>
                        <a:pt x="89319" y="27826"/>
                        <a:pt x="89319" y="27826"/>
                      </a:cubicBezTo>
                      <a:cubicBezTo>
                        <a:pt x="89319" y="27826"/>
                        <a:pt x="89319" y="27826"/>
                        <a:pt x="89319" y="16696"/>
                      </a:cubicBezTo>
                      <a:cubicBezTo>
                        <a:pt x="89319" y="16696"/>
                        <a:pt x="89319" y="16696"/>
                        <a:pt x="66989" y="16696"/>
                      </a:cubicBezTo>
                      <a:cubicBezTo>
                        <a:pt x="66989" y="16696"/>
                        <a:pt x="66989" y="16696"/>
                        <a:pt x="61407" y="16696"/>
                      </a:cubicBezTo>
                      <a:cubicBezTo>
                        <a:pt x="61407" y="16696"/>
                        <a:pt x="61407" y="16696"/>
                        <a:pt x="44659" y="16696"/>
                      </a:cubicBezTo>
                      <a:cubicBezTo>
                        <a:pt x="39077" y="16696"/>
                        <a:pt x="39077" y="16696"/>
                        <a:pt x="39077" y="16696"/>
                      </a:cubicBezTo>
                      <a:close/>
                      <a:moveTo>
                        <a:pt x="44659" y="0"/>
                      </a:moveTo>
                      <a:cubicBezTo>
                        <a:pt x="44659" y="0"/>
                        <a:pt x="44659" y="0"/>
                        <a:pt x="463341" y="0"/>
                      </a:cubicBezTo>
                      <a:cubicBezTo>
                        <a:pt x="485670" y="0"/>
                        <a:pt x="508000" y="22261"/>
                        <a:pt x="508000" y="44523"/>
                      </a:cubicBezTo>
                      <a:cubicBezTo>
                        <a:pt x="508000" y="44523"/>
                        <a:pt x="508000" y="44523"/>
                        <a:pt x="508000" y="322788"/>
                      </a:cubicBezTo>
                      <a:cubicBezTo>
                        <a:pt x="508000" y="345049"/>
                        <a:pt x="485670" y="367310"/>
                        <a:pt x="463341" y="367310"/>
                      </a:cubicBezTo>
                      <a:cubicBezTo>
                        <a:pt x="463341" y="367310"/>
                        <a:pt x="463341" y="367310"/>
                        <a:pt x="273539" y="367310"/>
                      </a:cubicBezTo>
                      <a:cubicBezTo>
                        <a:pt x="273539" y="367310"/>
                        <a:pt x="273539" y="367310"/>
                        <a:pt x="273539" y="400702"/>
                      </a:cubicBezTo>
                      <a:cubicBezTo>
                        <a:pt x="273539" y="400702"/>
                        <a:pt x="273539" y="400702"/>
                        <a:pt x="407517" y="400702"/>
                      </a:cubicBezTo>
                      <a:cubicBezTo>
                        <a:pt x="407517" y="400702"/>
                        <a:pt x="407517" y="400702"/>
                        <a:pt x="424264" y="422963"/>
                      </a:cubicBezTo>
                      <a:cubicBezTo>
                        <a:pt x="424264" y="422963"/>
                        <a:pt x="424264" y="422963"/>
                        <a:pt x="424264" y="439659"/>
                      </a:cubicBezTo>
                      <a:cubicBezTo>
                        <a:pt x="424264" y="439659"/>
                        <a:pt x="424264" y="439659"/>
                        <a:pt x="83736" y="439659"/>
                      </a:cubicBezTo>
                      <a:cubicBezTo>
                        <a:pt x="83736" y="439659"/>
                        <a:pt x="83736" y="439659"/>
                        <a:pt x="83736" y="422963"/>
                      </a:cubicBezTo>
                      <a:cubicBezTo>
                        <a:pt x="83736" y="422963"/>
                        <a:pt x="83736" y="422963"/>
                        <a:pt x="100483" y="400702"/>
                      </a:cubicBezTo>
                      <a:cubicBezTo>
                        <a:pt x="100483" y="400702"/>
                        <a:pt x="100483" y="400702"/>
                        <a:pt x="234462" y="400702"/>
                      </a:cubicBezTo>
                      <a:cubicBezTo>
                        <a:pt x="234462" y="400702"/>
                        <a:pt x="234462" y="400702"/>
                        <a:pt x="234462" y="367310"/>
                      </a:cubicBezTo>
                      <a:cubicBezTo>
                        <a:pt x="234462" y="367310"/>
                        <a:pt x="234462" y="367310"/>
                        <a:pt x="44659" y="367310"/>
                      </a:cubicBezTo>
                      <a:cubicBezTo>
                        <a:pt x="22330" y="367310"/>
                        <a:pt x="0" y="345049"/>
                        <a:pt x="0" y="322788"/>
                      </a:cubicBezTo>
                      <a:cubicBezTo>
                        <a:pt x="0" y="322788"/>
                        <a:pt x="0" y="322788"/>
                        <a:pt x="0" y="44523"/>
                      </a:cubicBezTo>
                      <a:cubicBezTo>
                        <a:pt x="0" y="22261"/>
                        <a:pt x="22330" y="0"/>
                        <a:pt x="4465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sp>
            <p:nvSpPr>
              <p:cNvPr id="46" name="íşlïḓé"/>
              <p:cNvSpPr/>
              <p:nvPr/>
            </p:nvSpPr>
            <p:spPr>
              <a:xfrm>
                <a:off x="9445485" y="3952602"/>
                <a:ext cx="864096" cy="864096"/>
              </a:xfrm>
              <a:prstGeom prst="ellipse">
                <a:avLst/>
              </a:prstGeom>
              <a:solidFill>
                <a:schemeClr val="bg1">
                  <a:alpha val="1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rgbClr r="0" g="0" b="0"/>
              </a:lnRef>
              <a:fillRef idx="1">
                <a:schemeClr val="dk2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dk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işlidé"/>
              <p:cNvSpPr/>
              <p:nvPr/>
            </p:nvSpPr>
            <p:spPr>
              <a:xfrm>
                <a:off x="5663952" y="3952602"/>
                <a:ext cx="864096" cy="864096"/>
              </a:xfrm>
              <a:prstGeom prst="ellipse">
                <a:avLst/>
              </a:prstGeom>
              <a:solidFill>
                <a:schemeClr val="bg1">
                  <a:alpha val="1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rgbClr r="0" g="0" b="0"/>
              </a:lnRef>
              <a:fillRef idx="1">
                <a:schemeClr val="dk2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dk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îṩľídè"/>
              <p:cNvSpPr/>
              <p:nvPr/>
            </p:nvSpPr>
            <p:spPr>
              <a:xfrm>
                <a:off x="3773186" y="3952602"/>
                <a:ext cx="864096" cy="864096"/>
              </a:xfrm>
              <a:prstGeom prst="ellipse">
                <a:avLst/>
              </a:prstGeom>
              <a:solidFill>
                <a:schemeClr val="bg1">
                  <a:alpha val="1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rgbClr r="0" g="0" b="0"/>
              </a:lnRef>
              <a:fillRef idx="1">
                <a:schemeClr val="dk2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dk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54" name="ïSļíde"/>
              <p:cNvGrpSpPr/>
              <p:nvPr/>
            </p:nvGrpSpPr>
            <p:grpSpPr>
              <a:xfrm>
                <a:off x="7554718" y="3952602"/>
                <a:ext cx="864096" cy="864096"/>
                <a:chOff x="4900994" y="3861048"/>
                <a:chExt cx="864096" cy="864096"/>
              </a:xfrm>
            </p:grpSpPr>
            <p:sp>
              <p:nvSpPr>
                <p:cNvPr id="55" name="îŝļíḑè"/>
                <p:cNvSpPr/>
                <p:nvPr/>
              </p:nvSpPr>
              <p:spPr>
                <a:xfrm>
                  <a:off x="4900994" y="3861048"/>
                  <a:ext cx="864096" cy="864096"/>
                </a:xfrm>
                <a:prstGeom prst="ellipse">
                  <a:avLst/>
                </a:prstGeom>
                <a:solidFill>
                  <a:schemeClr val="bg1">
                    <a:alpha val="10000"/>
                  </a:schemeClr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hemeClr val="dk2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dk2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6" name="iṡḻídé"/>
                <p:cNvSpPr/>
                <p:nvPr/>
              </p:nvSpPr>
              <p:spPr bwMode="auto">
                <a:xfrm>
                  <a:off x="5217244" y="4099164"/>
                  <a:ext cx="231594" cy="387864"/>
                </a:xfrm>
                <a:custGeom>
                  <a:avLst/>
                  <a:gdLst>
                    <a:gd name="connsiteX0" fmla="*/ 260505 w 363412"/>
                    <a:gd name="connsiteY0" fmla="*/ 561700 h 608626"/>
                    <a:gd name="connsiteX1" fmla="*/ 284923 w 363412"/>
                    <a:gd name="connsiteY1" fmla="*/ 561700 h 608626"/>
                    <a:gd name="connsiteX2" fmla="*/ 287483 w 363412"/>
                    <a:gd name="connsiteY2" fmla="*/ 564276 h 608626"/>
                    <a:gd name="connsiteX3" fmla="*/ 284923 w 363412"/>
                    <a:gd name="connsiteY3" fmla="*/ 566851 h 608626"/>
                    <a:gd name="connsiteX4" fmla="*/ 260505 w 363412"/>
                    <a:gd name="connsiteY4" fmla="*/ 566851 h 608626"/>
                    <a:gd name="connsiteX5" fmla="*/ 257846 w 363412"/>
                    <a:gd name="connsiteY5" fmla="*/ 564276 h 608626"/>
                    <a:gd name="connsiteX6" fmla="*/ 260505 w 363412"/>
                    <a:gd name="connsiteY6" fmla="*/ 561700 h 608626"/>
                    <a:gd name="connsiteX7" fmla="*/ 260505 w 363412"/>
                    <a:gd name="connsiteY7" fmla="*/ 555843 h 608626"/>
                    <a:gd name="connsiteX8" fmla="*/ 284923 w 363412"/>
                    <a:gd name="connsiteY8" fmla="*/ 555843 h 608626"/>
                    <a:gd name="connsiteX9" fmla="*/ 287483 w 363412"/>
                    <a:gd name="connsiteY9" fmla="*/ 558503 h 608626"/>
                    <a:gd name="connsiteX10" fmla="*/ 284923 w 363412"/>
                    <a:gd name="connsiteY10" fmla="*/ 561065 h 608626"/>
                    <a:gd name="connsiteX11" fmla="*/ 260505 w 363412"/>
                    <a:gd name="connsiteY11" fmla="*/ 561065 h 608626"/>
                    <a:gd name="connsiteX12" fmla="*/ 257846 w 363412"/>
                    <a:gd name="connsiteY12" fmla="*/ 558503 h 608626"/>
                    <a:gd name="connsiteX13" fmla="*/ 260505 w 363412"/>
                    <a:gd name="connsiteY13" fmla="*/ 555843 h 608626"/>
                    <a:gd name="connsiteX14" fmla="*/ 147512 w 363412"/>
                    <a:gd name="connsiteY14" fmla="*/ 551322 h 608626"/>
                    <a:gd name="connsiteX15" fmla="*/ 138844 w 363412"/>
                    <a:gd name="connsiteY15" fmla="*/ 559985 h 608626"/>
                    <a:gd name="connsiteX16" fmla="*/ 147512 w 363412"/>
                    <a:gd name="connsiteY16" fmla="*/ 568550 h 608626"/>
                    <a:gd name="connsiteX17" fmla="*/ 215873 w 363412"/>
                    <a:gd name="connsiteY17" fmla="*/ 568550 h 608626"/>
                    <a:gd name="connsiteX18" fmla="*/ 224541 w 363412"/>
                    <a:gd name="connsiteY18" fmla="*/ 559985 h 608626"/>
                    <a:gd name="connsiteX19" fmla="*/ 215873 w 363412"/>
                    <a:gd name="connsiteY19" fmla="*/ 551322 h 608626"/>
                    <a:gd name="connsiteX20" fmla="*/ 87001 w 363412"/>
                    <a:gd name="connsiteY20" fmla="*/ 550551 h 608626"/>
                    <a:gd name="connsiteX21" fmla="*/ 87001 w 363412"/>
                    <a:gd name="connsiteY21" fmla="*/ 554384 h 608626"/>
                    <a:gd name="connsiteX22" fmla="*/ 99691 w 363412"/>
                    <a:gd name="connsiteY22" fmla="*/ 554384 h 608626"/>
                    <a:gd name="connsiteX23" fmla="*/ 102249 w 363412"/>
                    <a:gd name="connsiteY23" fmla="*/ 557038 h 608626"/>
                    <a:gd name="connsiteX24" fmla="*/ 102249 w 363412"/>
                    <a:gd name="connsiteY24" fmla="*/ 567260 h 608626"/>
                    <a:gd name="connsiteX25" fmla="*/ 99691 w 363412"/>
                    <a:gd name="connsiteY25" fmla="*/ 569815 h 608626"/>
                    <a:gd name="connsiteX26" fmla="*/ 84542 w 363412"/>
                    <a:gd name="connsiteY26" fmla="*/ 569815 h 608626"/>
                    <a:gd name="connsiteX27" fmla="*/ 81984 w 363412"/>
                    <a:gd name="connsiteY27" fmla="*/ 567260 h 608626"/>
                    <a:gd name="connsiteX28" fmla="*/ 84542 w 363412"/>
                    <a:gd name="connsiteY28" fmla="*/ 564606 h 608626"/>
                    <a:gd name="connsiteX29" fmla="*/ 97133 w 363412"/>
                    <a:gd name="connsiteY29" fmla="*/ 564606 h 608626"/>
                    <a:gd name="connsiteX30" fmla="*/ 97133 w 363412"/>
                    <a:gd name="connsiteY30" fmla="*/ 559593 h 608626"/>
                    <a:gd name="connsiteX31" fmla="*/ 87001 w 363412"/>
                    <a:gd name="connsiteY31" fmla="*/ 559593 h 608626"/>
                    <a:gd name="connsiteX32" fmla="*/ 87001 w 363412"/>
                    <a:gd name="connsiteY32" fmla="*/ 563426 h 608626"/>
                    <a:gd name="connsiteX33" fmla="*/ 75787 w 363412"/>
                    <a:gd name="connsiteY33" fmla="*/ 556940 h 608626"/>
                    <a:gd name="connsiteX34" fmla="*/ 260505 w 363412"/>
                    <a:gd name="connsiteY34" fmla="*/ 550057 h 608626"/>
                    <a:gd name="connsiteX35" fmla="*/ 284923 w 363412"/>
                    <a:gd name="connsiteY35" fmla="*/ 550057 h 608626"/>
                    <a:gd name="connsiteX36" fmla="*/ 287483 w 363412"/>
                    <a:gd name="connsiteY36" fmla="*/ 552597 h 608626"/>
                    <a:gd name="connsiteX37" fmla="*/ 284923 w 363412"/>
                    <a:gd name="connsiteY37" fmla="*/ 555138 h 608626"/>
                    <a:gd name="connsiteX38" fmla="*/ 260505 w 363412"/>
                    <a:gd name="connsiteY38" fmla="*/ 555138 h 608626"/>
                    <a:gd name="connsiteX39" fmla="*/ 257846 w 363412"/>
                    <a:gd name="connsiteY39" fmla="*/ 552597 h 608626"/>
                    <a:gd name="connsiteX40" fmla="*/ 260505 w 363412"/>
                    <a:gd name="connsiteY40" fmla="*/ 550057 h 608626"/>
                    <a:gd name="connsiteX41" fmla="*/ 147512 w 363412"/>
                    <a:gd name="connsiteY41" fmla="*/ 546105 h 608626"/>
                    <a:gd name="connsiteX42" fmla="*/ 215873 w 363412"/>
                    <a:gd name="connsiteY42" fmla="*/ 546105 h 608626"/>
                    <a:gd name="connsiteX43" fmla="*/ 229762 w 363412"/>
                    <a:gd name="connsiteY43" fmla="*/ 559985 h 608626"/>
                    <a:gd name="connsiteX44" fmla="*/ 215873 w 363412"/>
                    <a:gd name="connsiteY44" fmla="*/ 573767 h 608626"/>
                    <a:gd name="connsiteX45" fmla="*/ 147512 w 363412"/>
                    <a:gd name="connsiteY45" fmla="*/ 573767 h 608626"/>
                    <a:gd name="connsiteX46" fmla="*/ 133722 w 363412"/>
                    <a:gd name="connsiteY46" fmla="*/ 559985 h 608626"/>
                    <a:gd name="connsiteX47" fmla="*/ 147512 w 363412"/>
                    <a:gd name="connsiteY47" fmla="*/ 546105 h 608626"/>
                    <a:gd name="connsiteX48" fmla="*/ 32199 w 363412"/>
                    <a:gd name="connsiteY48" fmla="*/ 83416 h 608626"/>
                    <a:gd name="connsiteX49" fmla="*/ 32199 w 363412"/>
                    <a:gd name="connsiteY49" fmla="*/ 526198 h 608626"/>
                    <a:gd name="connsiteX50" fmla="*/ 331115 w 363412"/>
                    <a:gd name="connsiteY50" fmla="*/ 526198 h 608626"/>
                    <a:gd name="connsiteX51" fmla="*/ 331214 w 363412"/>
                    <a:gd name="connsiteY51" fmla="*/ 526198 h 608626"/>
                    <a:gd name="connsiteX52" fmla="*/ 331214 w 363412"/>
                    <a:gd name="connsiteY52" fmla="*/ 83416 h 608626"/>
                    <a:gd name="connsiteX53" fmla="*/ 28258 w 363412"/>
                    <a:gd name="connsiteY53" fmla="*/ 75646 h 608626"/>
                    <a:gd name="connsiteX54" fmla="*/ 335056 w 363412"/>
                    <a:gd name="connsiteY54" fmla="*/ 75646 h 608626"/>
                    <a:gd name="connsiteX55" fmla="*/ 338997 w 363412"/>
                    <a:gd name="connsiteY55" fmla="*/ 79482 h 608626"/>
                    <a:gd name="connsiteX56" fmla="*/ 338997 w 363412"/>
                    <a:gd name="connsiteY56" fmla="*/ 530132 h 608626"/>
                    <a:gd name="connsiteX57" fmla="*/ 335056 w 363412"/>
                    <a:gd name="connsiteY57" fmla="*/ 533968 h 608626"/>
                    <a:gd name="connsiteX58" fmla="*/ 28258 w 363412"/>
                    <a:gd name="connsiteY58" fmla="*/ 533968 h 608626"/>
                    <a:gd name="connsiteX59" fmla="*/ 24416 w 363412"/>
                    <a:gd name="connsiteY59" fmla="*/ 530132 h 608626"/>
                    <a:gd name="connsiteX60" fmla="*/ 24416 w 363412"/>
                    <a:gd name="connsiteY60" fmla="*/ 79482 h 608626"/>
                    <a:gd name="connsiteX61" fmla="*/ 28258 w 363412"/>
                    <a:gd name="connsiteY61" fmla="*/ 75646 h 608626"/>
                    <a:gd name="connsiteX62" fmla="*/ 261685 w 363412"/>
                    <a:gd name="connsiteY62" fmla="*/ 29779 h 608626"/>
                    <a:gd name="connsiteX63" fmla="*/ 275389 w 363412"/>
                    <a:gd name="connsiteY63" fmla="*/ 29779 h 608626"/>
                    <a:gd name="connsiteX64" fmla="*/ 282191 w 363412"/>
                    <a:gd name="connsiteY64" fmla="*/ 36588 h 608626"/>
                    <a:gd name="connsiteX65" fmla="*/ 275389 w 363412"/>
                    <a:gd name="connsiteY65" fmla="*/ 43398 h 608626"/>
                    <a:gd name="connsiteX66" fmla="*/ 261685 w 363412"/>
                    <a:gd name="connsiteY66" fmla="*/ 43398 h 608626"/>
                    <a:gd name="connsiteX67" fmla="*/ 254882 w 363412"/>
                    <a:gd name="connsiteY67" fmla="*/ 36588 h 608626"/>
                    <a:gd name="connsiteX68" fmla="*/ 261685 w 363412"/>
                    <a:gd name="connsiteY68" fmla="*/ 29779 h 608626"/>
                    <a:gd name="connsiteX69" fmla="*/ 139789 w 363412"/>
                    <a:gd name="connsiteY69" fmla="*/ 17507 h 608626"/>
                    <a:gd name="connsiteX70" fmla="*/ 145207 w 363412"/>
                    <a:gd name="connsiteY70" fmla="*/ 25868 h 608626"/>
                    <a:gd name="connsiteX71" fmla="*/ 219879 w 363412"/>
                    <a:gd name="connsiteY71" fmla="*/ 25868 h 608626"/>
                    <a:gd name="connsiteX72" fmla="*/ 224608 w 363412"/>
                    <a:gd name="connsiteY72" fmla="*/ 17507 h 608626"/>
                    <a:gd name="connsiteX73" fmla="*/ 43936 w 363412"/>
                    <a:gd name="connsiteY73" fmla="*/ 17507 h 608626"/>
                    <a:gd name="connsiteX74" fmla="*/ 17535 w 363412"/>
                    <a:gd name="connsiteY74" fmla="*/ 43867 h 608626"/>
                    <a:gd name="connsiteX75" fmla="*/ 17535 w 363412"/>
                    <a:gd name="connsiteY75" fmla="*/ 564759 h 608626"/>
                    <a:gd name="connsiteX76" fmla="*/ 43936 w 363412"/>
                    <a:gd name="connsiteY76" fmla="*/ 591119 h 608626"/>
                    <a:gd name="connsiteX77" fmla="*/ 319377 w 363412"/>
                    <a:gd name="connsiteY77" fmla="*/ 591119 h 608626"/>
                    <a:gd name="connsiteX78" fmla="*/ 345779 w 363412"/>
                    <a:gd name="connsiteY78" fmla="*/ 564759 h 608626"/>
                    <a:gd name="connsiteX79" fmla="*/ 345779 w 363412"/>
                    <a:gd name="connsiteY79" fmla="*/ 43867 h 608626"/>
                    <a:gd name="connsiteX80" fmla="*/ 319377 w 363412"/>
                    <a:gd name="connsiteY80" fmla="*/ 17606 h 608626"/>
                    <a:gd name="connsiteX81" fmla="*/ 233474 w 363412"/>
                    <a:gd name="connsiteY81" fmla="*/ 17606 h 608626"/>
                    <a:gd name="connsiteX82" fmla="*/ 225593 w 363412"/>
                    <a:gd name="connsiteY82" fmla="*/ 31671 h 608626"/>
                    <a:gd name="connsiteX83" fmla="*/ 222244 w 363412"/>
                    <a:gd name="connsiteY83" fmla="*/ 33638 h 608626"/>
                    <a:gd name="connsiteX84" fmla="*/ 143040 w 363412"/>
                    <a:gd name="connsiteY84" fmla="*/ 33638 h 608626"/>
                    <a:gd name="connsiteX85" fmla="*/ 139789 w 363412"/>
                    <a:gd name="connsiteY85" fmla="*/ 31867 h 608626"/>
                    <a:gd name="connsiteX86" fmla="*/ 130430 w 363412"/>
                    <a:gd name="connsiteY86" fmla="*/ 17507 h 608626"/>
                    <a:gd name="connsiteX87" fmla="*/ 43936 w 363412"/>
                    <a:gd name="connsiteY87" fmla="*/ 0 h 608626"/>
                    <a:gd name="connsiteX88" fmla="*/ 319377 w 363412"/>
                    <a:gd name="connsiteY88" fmla="*/ 0 h 608626"/>
                    <a:gd name="connsiteX89" fmla="*/ 363412 w 363412"/>
                    <a:gd name="connsiteY89" fmla="*/ 43867 h 608626"/>
                    <a:gd name="connsiteX90" fmla="*/ 363412 w 363412"/>
                    <a:gd name="connsiteY90" fmla="*/ 564759 h 608626"/>
                    <a:gd name="connsiteX91" fmla="*/ 319377 w 363412"/>
                    <a:gd name="connsiteY91" fmla="*/ 608626 h 608626"/>
                    <a:gd name="connsiteX92" fmla="*/ 43936 w 363412"/>
                    <a:gd name="connsiteY92" fmla="*/ 608626 h 608626"/>
                    <a:gd name="connsiteX93" fmla="*/ 0 w 363412"/>
                    <a:gd name="connsiteY93" fmla="*/ 564759 h 608626"/>
                    <a:gd name="connsiteX94" fmla="*/ 0 w 363412"/>
                    <a:gd name="connsiteY94" fmla="*/ 43867 h 608626"/>
                    <a:gd name="connsiteX95" fmla="*/ 43936 w 363412"/>
                    <a:gd name="connsiteY95" fmla="*/ 0 h 608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</a:cxnLst>
                  <a:rect l="l" t="t" r="r" b="b"/>
                  <a:pathLst>
                    <a:path w="363412" h="608626">
                      <a:moveTo>
                        <a:pt x="260505" y="561700"/>
                      </a:moveTo>
                      <a:lnTo>
                        <a:pt x="284923" y="561700"/>
                      </a:lnTo>
                      <a:cubicBezTo>
                        <a:pt x="286302" y="561700"/>
                        <a:pt x="287483" y="562889"/>
                        <a:pt x="287483" y="564276"/>
                      </a:cubicBezTo>
                      <a:cubicBezTo>
                        <a:pt x="287483" y="565761"/>
                        <a:pt x="286302" y="566851"/>
                        <a:pt x="284923" y="566851"/>
                      </a:cubicBezTo>
                      <a:lnTo>
                        <a:pt x="260505" y="566851"/>
                      </a:lnTo>
                      <a:cubicBezTo>
                        <a:pt x="259028" y="566851"/>
                        <a:pt x="257846" y="565761"/>
                        <a:pt x="257846" y="564276"/>
                      </a:cubicBezTo>
                      <a:cubicBezTo>
                        <a:pt x="257846" y="562889"/>
                        <a:pt x="259028" y="561700"/>
                        <a:pt x="260505" y="561700"/>
                      </a:cubicBezTo>
                      <a:close/>
                      <a:moveTo>
                        <a:pt x="260505" y="555843"/>
                      </a:moveTo>
                      <a:lnTo>
                        <a:pt x="284923" y="555843"/>
                      </a:lnTo>
                      <a:cubicBezTo>
                        <a:pt x="286302" y="555843"/>
                        <a:pt x="287483" y="557025"/>
                        <a:pt x="287483" y="558503"/>
                      </a:cubicBezTo>
                      <a:cubicBezTo>
                        <a:pt x="287483" y="559883"/>
                        <a:pt x="286302" y="561065"/>
                        <a:pt x="284923" y="561065"/>
                      </a:cubicBezTo>
                      <a:lnTo>
                        <a:pt x="260505" y="561065"/>
                      </a:lnTo>
                      <a:cubicBezTo>
                        <a:pt x="259028" y="561065"/>
                        <a:pt x="257846" y="559883"/>
                        <a:pt x="257846" y="558503"/>
                      </a:cubicBezTo>
                      <a:cubicBezTo>
                        <a:pt x="257846" y="557025"/>
                        <a:pt x="259028" y="555843"/>
                        <a:pt x="260505" y="555843"/>
                      </a:cubicBezTo>
                      <a:close/>
                      <a:moveTo>
                        <a:pt x="147512" y="551322"/>
                      </a:moveTo>
                      <a:cubicBezTo>
                        <a:pt x="142784" y="551322"/>
                        <a:pt x="138844" y="555162"/>
                        <a:pt x="138844" y="559985"/>
                      </a:cubicBezTo>
                      <a:cubicBezTo>
                        <a:pt x="138844" y="564710"/>
                        <a:pt x="142784" y="568550"/>
                        <a:pt x="147512" y="568550"/>
                      </a:cubicBezTo>
                      <a:lnTo>
                        <a:pt x="215873" y="568550"/>
                      </a:lnTo>
                      <a:cubicBezTo>
                        <a:pt x="220601" y="568550"/>
                        <a:pt x="224541" y="564710"/>
                        <a:pt x="224541" y="559985"/>
                      </a:cubicBezTo>
                      <a:cubicBezTo>
                        <a:pt x="224541" y="555162"/>
                        <a:pt x="220601" y="551322"/>
                        <a:pt x="215873" y="551322"/>
                      </a:cubicBezTo>
                      <a:close/>
                      <a:moveTo>
                        <a:pt x="87001" y="550551"/>
                      </a:moveTo>
                      <a:lnTo>
                        <a:pt x="87001" y="554384"/>
                      </a:lnTo>
                      <a:lnTo>
                        <a:pt x="99691" y="554384"/>
                      </a:lnTo>
                      <a:cubicBezTo>
                        <a:pt x="101167" y="554384"/>
                        <a:pt x="102249" y="555564"/>
                        <a:pt x="102249" y="557038"/>
                      </a:cubicBezTo>
                      <a:lnTo>
                        <a:pt x="102249" y="567260"/>
                      </a:lnTo>
                      <a:cubicBezTo>
                        <a:pt x="102249" y="568636"/>
                        <a:pt x="101167" y="569815"/>
                        <a:pt x="99691" y="569815"/>
                      </a:cubicBezTo>
                      <a:lnTo>
                        <a:pt x="84542" y="569815"/>
                      </a:lnTo>
                      <a:cubicBezTo>
                        <a:pt x="83165" y="569815"/>
                        <a:pt x="81984" y="568636"/>
                        <a:pt x="81984" y="567260"/>
                      </a:cubicBezTo>
                      <a:cubicBezTo>
                        <a:pt x="81984" y="565785"/>
                        <a:pt x="83165" y="564606"/>
                        <a:pt x="84542" y="564606"/>
                      </a:cubicBezTo>
                      <a:lnTo>
                        <a:pt x="97133" y="564606"/>
                      </a:lnTo>
                      <a:lnTo>
                        <a:pt x="97133" y="559593"/>
                      </a:lnTo>
                      <a:lnTo>
                        <a:pt x="87001" y="559593"/>
                      </a:lnTo>
                      <a:lnTo>
                        <a:pt x="87001" y="563426"/>
                      </a:lnTo>
                      <a:lnTo>
                        <a:pt x="75787" y="556940"/>
                      </a:lnTo>
                      <a:close/>
                      <a:moveTo>
                        <a:pt x="260505" y="550057"/>
                      </a:moveTo>
                      <a:lnTo>
                        <a:pt x="284923" y="550057"/>
                      </a:lnTo>
                      <a:cubicBezTo>
                        <a:pt x="286302" y="550057"/>
                        <a:pt x="287483" y="551229"/>
                        <a:pt x="287483" y="552597"/>
                      </a:cubicBezTo>
                      <a:cubicBezTo>
                        <a:pt x="287483" y="554063"/>
                        <a:pt x="286302" y="555138"/>
                        <a:pt x="284923" y="555138"/>
                      </a:cubicBezTo>
                      <a:lnTo>
                        <a:pt x="260505" y="555138"/>
                      </a:lnTo>
                      <a:cubicBezTo>
                        <a:pt x="259028" y="555138"/>
                        <a:pt x="257846" y="554063"/>
                        <a:pt x="257846" y="552597"/>
                      </a:cubicBezTo>
                      <a:cubicBezTo>
                        <a:pt x="257846" y="551229"/>
                        <a:pt x="259028" y="550057"/>
                        <a:pt x="260505" y="550057"/>
                      </a:cubicBezTo>
                      <a:close/>
                      <a:moveTo>
                        <a:pt x="147512" y="546105"/>
                      </a:moveTo>
                      <a:lnTo>
                        <a:pt x="215873" y="546105"/>
                      </a:lnTo>
                      <a:cubicBezTo>
                        <a:pt x="223556" y="546105"/>
                        <a:pt x="229762" y="552307"/>
                        <a:pt x="229762" y="559985"/>
                      </a:cubicBezTo>
                      <a:cubicBezTo>
                        <a:pt x="229762" y="567565"/>
                        <a:pt x="223556" y="573767"/>
                        <a:pt x="215873" y="573767"/>
                      </a:cubicBezTo>
                      <a:lnTo>
                        <a:pt x="147512" y="573767"/>
                      </a:lnTo>
                      <a:cubicBezTo>
                        <a:pt x="139927" y="573767"/>
                        <a:pt x="133722" y="567565"/>
                        <a:pt x="133722" y="559985"/>
                      </a:cubicBezTo>
                      <a:cubicBezTo>
                        <a:pt x="133722" y="552307"/>
                        <a:pt x="139927" y="546105"/>
                        <a:pt x="147512" y="546105"/>
                      </a:cubicBezTo>
                      <a:close/>
                      <a:moveTo>
                        <a:pt x="32199" y="83416"/>
                      </a:moveTo>
                      <a:lnTo>
                        <a:pt x="32199" y="526198"/>
                      </a:lnTo>
                      <a:lnTo>
                        <a:pt x="331115" y="526198"/>
                      </a:lnTo>
                      <a:lnTo>
                        <a:pt x="331214" y="526198"/>
                      </a:lnTo>
                      <a:lnTo>
                        <a:pt x="331214" y="83416"/>
                      </a:lnTo>
                      <a:close/>
                      <a:moveTo>
                        <a:pt x="28258" y="75646"/>
                      </a:moveTo>
                      <a:lnTo>
                        <a:pt x="335056" y="75646"/>
                      </a:lnTo>
                      <a:cubicBezTo>
                        <a:pt x="337224" y="75646"/>
                        <a:pt x="338997" y="77318"/>
                        <a:pt x="338997" y="79482"/>
                      </a:cubicBezTo>
                      <a:lnTo>
                        <a:pt x="338997" y="530132"/>
                      </a:lnTo>
                      <a:cubicBezTo>
                        <a:pt x="338997" y="532296"/>
                        <a:pt x="337224" y="533968"/>
                        <a:pt x="335056" y="533968"/>
                      </a:cubicBezTo>
                      <a:lnTo>
                        <a:pt x="28258" y="533968"/>
                      </a:lnTo>
                      <a:cubicBezTo>
                        <a:pt x="26091" y="533968"/>
                        <a:pt x="24416" y="532296"/>
                        <a:pt x="24416" y="530132"/>
                      </a:cubicBezTo>
                      <a:lnTo>
                        <a:pt x="24416" y="79482"/>
                      </a:lnTo>
                      <a:cubicBezTo>
                        <a:pt x="24416" y="77318"/>
                        <a:pt x="26091" y="75646"/>
                        <a:pt x="28258" y="75646"/>
                      </a:cubicBezTo>
                      <a:close/>
                      <a:moveTo>
                        <a:pt x="261685" y="29779"/>
                      </a:moveTo>
                      <a:lnTo>
                        <a:pt x="275389" y="29779"/>
                      </a:lnTo>
                      <a:cubicBezTo>
                        <a:pt x="279135" y="29779"/>
                        <a:pt x="282191" y="32838"/>
                        <a:pt x="282191" y="36588"/>
                      </a:cubicBezTo>
                      <a:cubicBezTo>
                        <a:pt x="282191" y="40339"/>
                        <a:pt x="279135" y="43398"/>
                        <a:pt x="275389" y="43398"/>
                      </a:cubicBezTo>
                      <a:lnTo>
                        <a:pt x="261685" y="43398"/>
                      </a:lnTo>
                      <a:cubicBezTo>
                        <a:pt x="257938" y="43398"/>
                        <a:pt x="254882" y="40339"/>
                        <a:pt x="254882" y="36588"/>
                      </a:cubicBezTo>
                      <a:cubicBezTo>
                        <a:pt x="254882" y="32838"/>
                        <a:pt x="257938" y="29779"/>
                        <a:pt x="261685" y="29779"/>
                      </a:cubicBezTo>
                      <a:close/>
                      <a:moveTo>
                        <a:pt x="139789" y="17507"/>
                      </a:moveTo>
                      <a:lnTo>
                        <a:pt x="145207" y="25868"/>
                      </a:lnTo>
                      <a:lnTo>
                        <a:pt x="219879" y="25868"/>
                      </a:lnTo>
                      <a:lnTo>
                        <a:pt x="224608" y="17507"/>
                      </a:lnTo>
                      <a:close/>
                      <a:moveTo>
                        <a:pt x="43936" y="17507"/>
                      </a:moveTo>
                      <a:cubicBezTo>
                        <a:pt x="29356" y="17507"/>
                        <a:pt x="17535" y="29408"/>
                        <a:pt x="17535" y="43867"/>
                      </a:cubicBezTo>
                      <a:lnTo>
                        <a:pt x="17535" y="564759"/>
                      </a:lnTo>
                      <a:cubicBezTo>
                        <a:pt x="17535" y="579316"/>
                        <a:pt x="29356" y="591119"/>
                        <a:pt x="43936" y="591119"/>
                      </a:cubicBezTo>
                      <a:lnTo>
                        <a:pt x="319377" y="591119"/>
                      </a:lnTo>
                      <a:cubicBezTo>
                        <a:pt x="333957" y="591119"/>
                        <a:pt x="345779" y="579316"/>
                        <a:pt x="345779" y="564759"/>
                      </a:cubicBezTo>
                      <a:lnTo>
                        <a:pt x="345779" y="43867"/>
                      </a:lnTo>
                      <a:cubicBezTo>
                        <a:pt x="345779" y="29408"/>
                        <a:pt x="333957" y="17606"/>
                        <a:pt x="319377" y="17606"/>
                      </a:cubicBezTo>
                      <a:lnTo>
                        <a:pt x="233474" y="17606"/>
                      </a:lnTo>
                      <a:lnTo>
                        <a:pt x="225593" y="31671"/>
                      </a:lnTo>
                      <a:cubicBezTo>
                        <a:pt x="224903" y="32851"/>
                        <a:pt x="223623" y="33638"/>
                        <a:pt x="222244" y="33638"/>
                      </a:cubicBezTo>
                      <a:lnTo>
                        <a:pt x="143040" y="33638"/>
                      </a:lnTo>
                      <a:cubicBezTo>
                        <a:pt x="141759" y="33638"/>
                        <a:pt x="140478" y="32949"/>
                        <a:pt x="139789" y="31867"/>
                      </a:cubicBezTo>
                      <a:lnTo>
                        <a:pt x="130430" y="17507"/>
                      </a:lnTo>
                      <a:close/>
                      <a:moveTo>
                        <a:pt x="43936" y="0"/>
                      </a:moveTo>
                      <a:lnTo>
                        <a:pt x="319377" y="0"/>
                      </a:lnTo>
                      <a:cubicBezTo>
                        <a:pt x="343710" y="0"/>
                        <a:pt x="363412" y="19671"/>
                        <a:pt x="363412" y="43867"/>
                      </a:cubicBezTo>
                      <a:lnTo>
                        <a:pt x="363412" y="564759"/>
                      </a:lnTo>
                      <a:cubicBezTo>
                        <a:pt x="363412" y="588955"/>
                        <a:pt x="343710" y="608626"/>
                        <a:pt x="319377" y="608626"/>
                      </a:cubicBezTo>
                      <a:lnTo>
                        <a:pt x="43936" y="608626"/>
                      </a:lnTo>
                      <a:cubicBezTo>
                        <a:pt x="19702" y="608626"/>
                        <a:pt x="0" y="588955"/>
                        <a:pt x="0" y="564759"/>
                      </a:cubicBezTo>
                      <a:lnTo>
                        <a:pt x="0" y="43867"/>
                      </a:lnTo>
                      <a:cubicBezTo>
                        <a:pt x="0" y="19671"/>
                        <a:pt x="19702" y="0"/>
                        <a:pt x="4393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cxnSp>
            <p:nvCxnSpPr>
              <p:cNvPr id="57" name="直接连接符 56"/>
              <p:cNvCxnSpPr>
                <a:endCxn id="52" idx="2"/>
              </p:cNvCxnSpPr>
              <p:nvPr/>
            </p:nvCxnSpPr>
            <p:spPr>
              <a:xfrm>
                <a:off x="2746516" y="4384650"/>
                <a:ext cx="1026670" cy="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/>
            </p:nvCxnSpPr>
            <p:spPr>
              <a:xfrm>
                <a:off x="4637282" y="4384650"/>
                <a:ext cx="1026670" cy="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/>
            </p:nvCxnSpPr>
            <p:spPr>
              <a:xfrm>
                <a:off x="6528048" y="4384650"/>
                <a:ext cx="1026670" cy="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/>
              <p:nvPr/>
            </p:nvCxnSpPr>
            <p:spPr>
              <a:xfrm>
                <a:off x="8418814" y="4384650"/>
                <a:ext cx="1026670" cy="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iśliḓé"/>
              <p:cNvSpPr/>
              <p:nvPr/>
            </p:nvSpPr>
            <p:spPr>
              <a:xfrm>
                <a:off x="1555536" y="3314700"/>
                <a:ext cx="1517864" cy="504800"/>
              </a:xfrm>
              <a:prstGeom prst="rect">
                <a:avLst/>
              </a:prstGeom>
            </p:spPr>
            <p:txBody>
              <a:bodyPr wrap="none" lIns="90000" tIns="46800" rIns="90000" bIns="46800" anchor="ctr" anchorCtr="0">
                <a:normAutofit/>
              </a:bodyPr>
              <a:lstStyle/>
              <a:p>
                <a:pPr algn="ctr"/>
                <a:r>
                  <a:rPr lang="en-US" b="1">
                    <a:solidFill>
                      <a:schemeClr val="bg1"/>
                    </a:solidFill>
                    <a:effectLst/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1G</a:t>
                </a:r>
                <a:endParaRPr lang="en-US" b="1" dirty="0">
                  <a:solidFill>
                    <a:schemeClr val="bg1"/>
                  </a:solidFill>
                  <a:effectLst/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62" name="ïṩḷîḋe"/>
              <p:cNvSpPr/>
              <p:nvPr/>
            </p:nvSpPr>
            <p:spPr>
              <a:xfrm>
                <a:off x="3446302" y="3314700"/>
                <a:ext cx="1517864" cy="504800"/>
              </a:xfrm>
              <a:prstGeom prst="rect">
                <a:avLst/>
              </a:prstGeom>
            </p:spPr>
            <p:txBody>
              <a:bodyPr wrap="none" lIns="90000" tIns="46800" rIns="90000" bIns="46800" anchor="ctr" anchorCtr="0">
                <a:normAutofit/>
              </a:bodyPr>
              <a:lstStyle/>
              <a:p>
                <a:pPr algn="ctr"/>
                <a:r>
                  <a:rPr lang="en-US" b="1">
                    <a:solidFill>
                      <a:schemeClr val="bg1"/>
                    </a:solidFill>
                    <a:effectLst/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2G</a:t>
                </a:r>
                <a:endParaRPr lang="en-US" b="1" dirty="0">
                  <a:solidFill>
                    <a:schemeClr val="bg1"/>
                  </a:solidFill>
                  <a:effectLst/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63" name="i$1îdê"/>
              <p:cNvSpPr/>
              <p:nvPr/>
            </p:nvSpPr>
            <p:spPr>
              <a:xfrm>
                <a:off x="5337068" y="3314700"/>
                <a:ext cx="1517864" cy="504800"/>
              </a:xfrm>
              <a:prstGeom prst="rect">
                <a:avLst/>
              </a:prstGeom>
            </p:spPr>
            <p:txBody>
              <a:bodyPr wrap="none" lIns="90000" tIns="46800" rIns="90000" bIns="46800" anchor="ctr" anchorCtr="0">
                <a:normAutofit/>
              </a:bodyPr>
              <a:lstStyle/>
              <a:p>
                <a:pPr algn="ctr"/>
                <a:r>
                  <a:rPr lang="en-US" b="1">
                    <a:solidFill>
                      <a:schemeClr val="bg1"/>
                    </a:solidFill>
                    <a:effectLst/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3G</a:t>
                </a:r>
                <a:endParaRPr lang="en-US" b="1" dirty="0">
                  <a:solidFill>
                    <a:schemeClr val="bg1"/>
                  </a:solidFill>
                  <a:effectLst/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64" name="íSļiḍè"/>
              <p:cNvSpPr/>
              <p:nvPr/>
            </p:nvSpPr>
            <p:spPr>
              <a:xfrm>
                <a:off x="7227834" y="3314700"/>
                <a:ext cx="1517864" cy="504800"/>
              </a:xfrm>
              <a:prstGeom prst="rect">
                <a:avLst/>
              </a:prstGeom>
            </p:spPr>
            <p:txBody>
              <a:bodyPr wrap="none" lIns="90000" tIns="46800" rIns="90000" bIns="46800" anchor="ctr" anchorCtr="0">
                <a:normAutofit/>
              </a:bodyPr>
              <a:lstStyle/>
              <a:p>
                <a:pPr algn="ctr"/>
                <a:r>
                  <a:rPr lang="en-US" b="1">
                    <a:solidFill>
                      <a:schemeClr val="bg1"/>
                    </a:solidFill>
                    <a:effectLst/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4G</a:t>
                </a:r>
                <a:endParaRPr lang="en-US" b="1" dirty="0">
                  <a:solidFill>
                    <a:schemeClr val="bg1"/>
                  </a:solidFill>
                  <a:effectLst/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65" name="iṣlïḓê"/>
              <p:cNvSpPr/>
              <p:nvPr/>
            </p:nvSpPr>
            <p:spPr>
              <a:xfrm>
                <a:off x="9118600" y="3314700"/>
                <a:ext cx="1517864" cy="504800"/>
              </a:xfrm>
              <a:prstGeom prst="rect">
                <a:avLst/>
              </a:prstGeom>
            </p:spPr>
            <p:txBody>
              <a:bodyPr wrap="none" lIns="90000" tIns="46800" rIns="90000" bIns="46800" anchor="ctr" anchorCtr="0">
                <a:normAutofit/>
              </a:bodyPr>
              <a:lstStyle/>
              <a:p>
                <a:pPr algn="ctr"/>
                <a:r>
                  <a:rPr lang="en-US" b="1">
                    <a:solidFill>
                      <a:schemeClr val="bg1"/>
                    </a:solidFill>
                    <a:effectLst/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rPr>
                  <a:t>5G</a:t>
                </a:r>
                <a:endParaRPr lang="en-US" b="1" dirty="0">
                  <a:solidFill>
                    <a:schemeClr val="bg1"/>
                  </a:solidFill>
                  <a:effectLst/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sp>
            <p:nvSpPr>
              <p:cNvPr id="66" name="î$ľïḋê"/>
              <p:cNvSpPr/>
              <p:nvPr/>
            </p:nvSpPr>
            <p:spPr bwMode="auto">
              <a:xfrm>
                <a:off x="1410235" y="5011224"/>
                <a:ext cx="1808466" cy="852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美国</a:t>
                </a:r>
                <a:r>
                  <a:rPr lang="en-US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AT&amp;T</a:t>
                </a: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发明</a:t>
                </a:r>
                <a:endParaRPr lang="en-US" altLang="zh-CN" sz="110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ïṣļîḋê"/>
              <p:cNvSpPr/>
              <p:nvPr/>
            </p:nvSpPr>
            <p:spPr bwMode="auto">
              <a:xfrm>
                <a:off x="3301001" y="5011224"/>
                <a:ext cx="1808466" cy="852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欧洲</a:t>
                </a:r>
                <a:r>
                  <a:rPr lang="en-US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gsm</a:t>
                </a: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网络 </a:t>
                </a:r>
                <a:endParaRPr lang="zh-CN" sz="11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美国</a:t>
                </a:r>
                <a:r>
                  <a:rPr lang="en-US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IS-95(CDMA) </a:t>
                </a:r>
                <a:endParaRPr lang="en-US" sz="11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日本</a:t>
                </a:r>
                <a:r>
                  <a:rPr lang="en-US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pdc</a:t>
                </a:r>
                <a:endParaRPr lang="en-US" altLang="zh-CN" sz="1100"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iSľíḋè"/>
              <p:cNvSpPr/>
              <p:nvPr/>
            </p:nvSpPr>
            <p:spPr bwMode="auto">
              <a:xfrm>
                <a:off x="5191767" y="5011224"/>
                <a:ext cx="1808466" cy="852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美国</a:t>
                </a:r>
                <a:r>
                  <a:rPr lang="en-US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cdma2000 </a:t>
                </a:r>
                <a:endParaRPr lang="en-US" sz="11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欧洲</a:t>
                </a:r>
                <a:r>
                  <a:rPr lang="en-US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WCDMA </a:t>
                </a:r>
                <a:endParaRPr lang="en-US" sz="11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中国</a:t>
                </a:r>
                <a:r>
                  <a:rPr lang="en-US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TD-SCDMA</a:t>
                </a:r>
                <a:endParaRPr lang="en-US" sz="11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endParaRPr>
              </a:p>
              <a:p>
                <a:pPr algn="ctr">
                  <a:lnSpc>
                    <a:spcPct val="120000"/>
                  </a:lnSpc>
                </a:pPr>
                <a:endParaRPr lang="en-US" altLang="zh-CN" sz="110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íṥlide"/>
              <p:cNvSpPr/>
              <p:nvPr/>
            </p:nvSpPr>
            <p:spPr bwMode="auto">
              <a:xfrm>
                <a:off x="7082533" y="5011224"/>
                <a:ext cx="1808466" cy="852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中国</a:t>
                </a:r>
                <a:r>
                  <a:rPr lang="en-US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TD-LTE  </a:t>
                </a:r>
                <a:endParaRPr lang="en-US" sz="11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欧洲</a:t>
                </a:r>
                <a:r>
                  <a:rPr lang="en-US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FDD-LTE</a:t>
                </a:r>
                <a:endParaRPr lang="en-US" sz="11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endParaRPr>
              </a:p>
              <a:p>
                <a:pPr algn="ctr">
                  <a:lnSpc>
                    <a:spcPct val="120000"/>
                  </a:lnSpc>
                </a:pPr>
                <a:endParaRPr lang="en-US" altLang="zh-CN" sz="110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ïšḻïďe"/>
              <p:cNvSpPr/>
              <p:nvPr/>
            </p:nvSpPr>
            <p:spPr bwMode="auto">
              <a:xfrm>
                <a:off x="8973300" y="5011224"/>
                <a:ext cx="1808466" cy="852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buClrTx/>
                  <a:buSzTx/>
                  <a:buNone/>
                </a:pP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世界一个标准</a:t>
                </a:r>
                <a:endParaRPr lang="zh-CN" sz="11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endParaRPr>
              </a:p>
              <a:p>
                <a:pPr algn="ctr">
                  <a:lnSpc>
                    <a:spcPct val="120000"/>
                  </a:lnSpc>
                  <a:buClrTx/>
                  <a:buSzTx/>
                  <a:buNone/>
                </a:pPr>
                <a:r>
                  <a:rPr lang="zh-CN" sz="110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  <a:cs typeface="锐字逼格锐线体简4.0(原名张海山锐线体简）" panose="02010604000000000000" charset="-122"/>
                    <a:sym typeface="+mn-ea"/>
                  </a:rPr>
                  <a:t>三大应用场景</a:t>
                </a:r>
                <a:endParaRPr lang="en-US" altLang="zh-CN" sz="11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1" name="îśliḍê"/>
          <p:cNvSpPr/>
          <p:nvPr/>
        </p:nvSpPr>
        <p:spPr bwMode="auto">
          <a:xfrm>
            <a:off x="7598090" y="3105734"/>
            <a:ext cx="327199" cy="327199"/>
          </a:xfrm>
          <a:custGeom>
            <a:avLst/>
            <a:gdLst>
              <a:gd name="connsiteX0" fmla="*/ 304145 w 508000"/>
              <a:gd name="connsiteY0" fmla="*/ 402460 h 508000"/>
              <a:gd name="connsiteX1" fmla="*/ 321059 w 508000"/>
              <a:gd name="connsiteY1" fmla="*/ 426292 h 508000"/>
              <a:gd name="connsiteX2" fmla="*/ 361651 w 508000"/>
              <a:gd name="connsiteY2" fmla="*/ 480764 h 508000"/>
              <a:gd name="connsiteX3" fmla="*/ 253405 w 508000"/>
              <a:gd name="connsiteY3" fmla="*/ 508000 h 508000"/>
              <a:gd name="connsiteX4" fmla="*/ 185751 w 508000"/>
              <a:gd name="connsiteY4" fmla="*/ 497787 h 508000"/>
              <a:gd name="connsiteX5" fmla="*/ 304145 w 508000"/>
              <a:gd name="connsiteY5" fmla="*/ 402460 h 508000"/>
              <a:gd name="connsiteX6" fmla="*/ 291291 w 508000"/>
              <a:gd name="connsiteY6" fmla="*/ 348986 h 508000"/>
              <a:gd name="connsiteX7" fmla="*/ 308378 w 508000"/>
              <a:gd name="connsiteY7" fmla="*/ 348986 h 508000"/>
              <a:gd name="connsiteX8" fmla="*/ 315213 w 508000"/>
              <a:gd name="connsiteY8" fmla="*/ 358837 h 508000"/>
              <a:gd name="connsiteX9" fmla="*/ 304961 w 508000"/>
              <a:gd name="connsiteY9" fmla="*/ 368687 h 508000"/>
              <a:gd name="connsiteX10" fmla="*/ 291291 w 508000"/>
              <a:gd name="connsiteY10" fmla="*/ 348986 h 508000"/>
              <a:gd name="connsiteX11" fmla="*/ 223414 w 508000"/>
              <a:gd name="connsiteY11" fmla="*/ 348986 h 508000"/>
              <a:gd name="connsiteX12" fmla="*/ 250565 w 508000"/>
              <a:gd name="connsiteY12" fmla="*/ 348986 h 508000"/>
              <a:gd name="connsiteX13" fmla="*/ 253959 w 508000"/>
              <a:gd name="connsiteY13" fmla="*/ 348986 h 508000"/>
              <a:gd name="connsiteX14" fmla="*/ 264140 w 508000"/>
              <a:gd name="connsiteY14" fmla="*/ 348986 h 508000"/>
              <a:gd name="connsiteX15" fmla="*/ 291291 w 508000"/>
              <a:gd name="connsiteY15" fmla="*/ 385985 h 508000"/>
              <a:gd name="connsiteX16" fmla="*/ 158931 w 508000"/>
              <a:gd name="connsiteY16" fmla="*/ 486892 h 508000"/>
              <a:gd name="connsiteX17" fmla="*/ 118205 w 508000"/>
              <a:gd name="connsiteY17" fmla="*/ 466711 h 508000"/>
              <a:gd name="connsiteX18" fmla="*/ 172506 w 508000"/>
              <a:gd name="connsiteY18" fmla="*/ 372531 h 508000"/>
              <a:gd name="connsiteX19" fmla="*/ 186082 w 508000"/>
              <a:gd name="connsiteY19" fmla="*/ 375895 h 508000"/>
              <a:gd name="connsiteX20" fmla="*/ 223414 w 508000"/>
              <a:gd name="connsiteY20" fmla="*/ 348986 h 508000"/>
              <a:gd name="connsiteX21" fmla="*/ 493928 w 508000"/>
              <a:gd name="connsiteY21" fmla="*/ 332100 h 508000"/>
              <a:gd name="connsiteX22" fmla="*/ 382299 w 508000"/>
              <a:gd name="connsiteY22" fmla="*/ 470006 h 508000"/>
              <a:gd name="connsiteX23" fmla="*/ 318028 w 508000"/>
              <a:gd name="connsiteY23" fmla="*/ 385917 h 508000"/>
              <a:gd name="connsiteX24" fmla="*/ 334941 w 508000"/>
              <a:gd name="connsiteY24" fmla="*/ 372463 h 508000"/>
              <a:gd name="connsiteX25" fmla="*/ 348472 w 508000"/>
              <a:gd name="connsiteY25" fmla="*/ 375826 h 508000"/>
              <a:gd name="connsiteX26" fmla="*/ 389065 w 508000"/>
              <a:gd name="connsiteY26" fmla="*/ 342191 h 508000"/>
              <a:gd name="connsiteX27" fmla="*/ 493928 w 508000"/>
              <a:gd name="connsiteY27" fmla="*/ 332100 h 508000"/>
              <a:gd name="connsiteX28" fmla="*/ 2814 w 508000"/>
              <a:gd name="connsiteY28" fmla="*/ 301141 h 508000"/>
              <a:gd name="connsiteX29" fmla="*/ 145973 w 508000"/>
              <a:gd name="connsiteY29" fmla="*/ 338291 h 508000"/>
              <a:gd name="connsiteX30" fmla="*/ 156199 w 508000"/>
              <a:gd name="connsiteY30" fmla="*/ 358555 h 508000"/>
              <a:gd name="connsiteX31" fmla="*/ 98254 w 508000"/>
              <a:gd name="connsiteY31" fmla="*/ 453119 h 508000"/>
              <a:gd name="connsiteX32" fmla="*/ 2814 w 508000"/>
              <a:gd name="connsiteY32" fmla="*/ 301141 h 508000"/>
              <a:gd name="connsiteX33" fmla="*/ 223589 w 508000"/>
              <a:gd name="connsiteY33" fmla="*/ 291291 h 508000"/>
              <a:gd name="connsiteX34" fmla="*/ 247667 w 508000"/>
              <a:gd name="connsiteY34" fmla="*/ 327878 h 508000"/>
              <a:gd name="connsiteX35" fmla="*/ 227028 w 508000"/>
              <a:gd name="connsiteY35" fmla="*/ 327878 h 508000"/>
              <a:gd name="connsiteX36" fmla="*/ 216709 w 508000"/>
              <a:gd name="connsiteY36" fmla="*/ 304595 h 508000"/>
              <a:gd name="connsiteX37" fmla="*/ 223589 w 508000"/>
              <a:gd name="connsiteY37" fmla="*/ 291291 h 508000"/>
              <a:gd name="connsiteX38" fmla="*/ 426916 w 508000"/>
              <a:gd name="connsiteY38" fmla="*/ 246260 h 508000"/>
              <a:gd name="connsiteX39" fmla="*/ 481263 w 508000"/>
              <a:gd name="connsiteY39" fmla="*/ 310672 h 508000"/>
              <a:gd name="connsiteX40" fmla="*/ 389552 w 508000"/>
              <a:gd name="connsiteY40" fmla="*/ 320842 h 508000"/>
              <a:gd name="connsiteX41" fmla="*/ 382759 w 508000"/>
              <a:gd name="connsiteY41" fmla="*/ 307282 h 508000"/>
              <a:gd name="connsiteX42" fmla="*/ 426916 w 508000"/>
              <a:gd name="connsiteY42" fmla="*/ 246260 h 508000"/>
              <a:gd name="connsiteX43" fmla="*/ 447490 w 508000"/>
              <a:gd name="connsiteY43" fmla="*/ 236410 h 508000"/>
              <a:gd name="connsiteX44" fmla="*/ 508000 w 508000"/>
              <a:gd name="connsiteY44" fmla="*/ 256851 h 508000"/>
              <a:gd name="connsiteX45" fmla="*/ 501277 w 508000"/>
              <a:gd name="connsiteY45" fmla="*/ 301141 h 508000"/>
              <a:gd name="connsiteX46" fmla="*/ 447490 w 508000"/>
              <a:gd name="connsiteY46" fmla="*/ 236410 h 508000"/>
              <a:gd name="connsiteX47" fmla="*/ 172473 w 508000"/>
              <a:gd name="connsiteY47" fmla="*/ 212488 h 508000"/>
              <a:gd name="connsiteX48" fmla="*/ 199528 w 508000"/>
              <a:gd name="connsiteY48" fmla="*/ 260151 h 508000"/>
              <a:gd name="connsiteX49" fmla="*/ 209673 w 508000"/>
              <a:gd name="connsiteY49" fmla="*/ 273769 h 508000"/>
              <a:gd name="connsiteX50" fmla="*/ 196146 w 508000"/>
              <a:gd name="connsiteY50" fmla="*/ 290792 h 508000"/>
              <a:gd name="connsiteX51" fmla="*/ 186000 w 508000"/>
              <a:gd name="connsiteY51" fmla="*/ 290792 h 508000"/>
              <a:gd name="connsiteX52" fmla="*/ 145418 w 508000"/>
              <a:gd name="connsiteY52" fmla="*/ 318028 h 508000"/>
              <a:gd name="connsiteX53" fmla="*/ 0 w 508000"/>
              <a:gd name="connsiteY53" fmla="*/ 273769 h 508000"/>
              <a:gd name="connsiteX54" fmla="*/ 0 w 508000"/>
              <a:gd name="connsiteY54" fmla="*/ 253342 h 508000"/>
              <a:gd name="connsiteX55" fmla="*/ 0 w 508000"/>
              <a:gd name="connsiteY55" fmla="*/ 229510 h 508000"/>
              <a:gd name="connsiteX56" fmla="*/ 172473 w 508000"/>
              <a:gd name="connsiteY56" fmla="*/ 212488 h 508000"/>
              <a:gd name="connsiteX57" fmla="*/ 284146 w 508000"/>
              <a:gd name="connsiteY57" fmla="*/ 209673 h 508000"/>
              <a:gd name="connsiteX58" fmla="*/ 413717 w 508000"/>
              <a:gd name="connsiteY58" fmla="*/ 226559 h 508000"/>
              <a:gd name="connsiteX59" fmla="*/ 365980 w 508000"/>
              <a:gd name="connsiteY59" fmla="*/ 294105 h 508000"/>
              <a:gd name="connsiteX60" fmla="*/ 348932 w 508000"/>
              <a:gd name="connsiteY60" fmla="*/ 290728 h 508000"/>
              <a:gd name="connsiteX61" fmla="*/ 304605 w 508000"/>
              <a:gd name="connsiteY61" fmla="*/ 324501 h 508000"/>
              <a:gd name="connsiteX62" fmla="*/ 273917 w 508000"/>
              <a:gd name="connsiteY62" fmla="*/ 327878 h 508000"/>
              <a:gd name="connsiteX63" fmla="*/ 236410 w 508000"/>
              <a:gd name="connsiteY63" fmla="*/ 273842 h 508000"/>
              <a:gd name="connsiteX64" fmla="*/ 263688 w 508000"/>
              <a:gd name="connsiteY64" fmla="*/ 233314 h 508000"/>
              <a:gd name="connsiteX65" fmla="*/ 284146 w 508000"/>
              <a:gd name="connsiteY65" fmla="*/ 209673 h 508000"/>
              <a:gd name="connsiteX66" fmla="*/ 257518 w 508000"/>
              <a:gd name="connsiteY66" fmla="*/ 209673 h 508000"/>
              <a:gd name="connsiteX67" fmla="*/ 247433 w 508000"/>
              <a:gd name="connsiteY67" fmla="*/ 223095 h 508000"/>
              <a:gd name="connsiteX68" fmla="*/ 223901 w 508000"/>
              <a:gd name="connsiteY68" fmla="*/ 253296 h 508000"/>
              <a:gd name="connsiteX69" fmla="*/ 220540 w 508000"/>
              <a:gd name="connsiteY69" fmla="*/ 246585 h 508000"/>
              <a:gd name="connsiteX70" fmla="*/ 197008 w 508000"/>
              <a:gd name="connsiteY70" fmla="*/ 213028 h 508000"/>
              <a:gd name="connsiteX71" fmla="*/ 257518 w 508000"/>
              <a:gd name="connsiteY71" fmla="*/ 209673 h 508000"/>
              <a:gd name="connsiteX72" fmla="*/ 335564 w 508000"/>
              <a:gd name="connsiteY72" fmla="*/ 154792 h 508000"/>
              <a:gd name="connsiteX73" fmla="*/ 355698 w 508000"/>
              <a:gd name="connsiteY73" fmla="*/ 158256 h 508000"/>
              <a:gd name="connsiteX74" fmla="*/ 365765 w 508000"/>
              <a:gd name="connsiteY74" fmla="*/ 158256 h 508000"/>
              <a:gd name="connsiteX75" fmla="*/ 379187 w 508000"/>
              <a:gd name="connsiteY75" fmla="*/ 179039 h 508000"/>
              <a:gd name="connsiteX76" fmla="*/ 392610 w 508000"/>
              <a:gd name="connsiteY76" fmla="*/ 199822 h 508000"/>
              <a:gd name="connsiteX77" fmla="*/ 305363 w 508000"/>
              <a:gd name="connsiteY77" fmla="*/ 189430 h 508000"/>
              <a:gd name="connsiteX78" fmla="*/ 335564 w 508000"/>
              <a:gd name="connsiteY78" fmla="*/ 154792 h 508000"/>
              <a:gd name="connsiteX79" fmla="*/ 483912 w 508000"/>
              <a:gd name="connsiteY79" fmla="*/ 151978 h 508000"/>
              <a:gd name="connsiteX80" fmla="*/ 503778 w 508000"/>
              <a:gd name="connsiteY80" fmla="*/ 233596 h 508000"/>
              <a:gd name="connsiteX81" fmla="*/ 447490 w 508000"/>
              <a:gd name="connsiteY81" fmla="*/ 213191 h 508000"/>
              <a:gd name="connsiteX82" fmla="*/ 483912 w 508000"/>
              <a:gd name="connsiteY82" fmla="*/ 151978 h 508000"/>
              <a:gd name="connsiteX83" fmla="*/ 436962 w 508000"/>
              <a:gd name="connsiteY83" fmla="*/ 77396 h 508000"/>
              <a:gd name="connsiteX84" fmla="*/ 474227 w 508000"/>
              <a:gd name="connsiteY84" fmla="*/ 127944 h 508000"/>
              <a:gd name="connsiteX85" fmla="*/ 426799 w 508000"/>
              <a:gd name="connsiteY85" fmla="*/ 205451 h 508000"/>
              <a:gd name="connsiteX86" fmla="*/ 423411 w 508000"/>
              <a:gd name="connsiteY86" fmla="*/ 205451 h 508000"/>
              <a:gd name="connsiteX87" fmla="*/ 396310 w 508000"/>
              <a:gd name="connsiteY87" fmla="*/ 168382 h 508000"/>
              <a:gd name="connsiteX88" fmla="*/ 382759 w 508000"/>
              <a:gd name="connsiteY88" fmla="*/ 148163 h 508000"/>
              <a:gd name="connsiteX89" fmla="*/ 399698 w 508000"/>
              <a:gd name="connsiteY89" fmla="*/ 117834 h 508000"/>
              <a:gd name="connsiteX90" fmla="*/ 396310 w 508000"/>
              <a:gd name="connsiteY90" fmla="*/ 104355 h 508000"/>
              <a:gd name="connsiteX91" fmla="*/ 436962 w 508000"/>
              <a:gd name="connsiteY91" fmla="*/ 77396 h 508000"/>
              <a:gd name="connsiteX92" fmla="*/ 111079 w 508000"/>
              <a:gd name="connsiteY92" fmla="*/ 43623 h 508000"/>
              <a:gd name="connsiteX93" fmla="*/ 161828 w 508000"/>
              <a:gd name="connsiteY93" fmla="*/ 192729 h 508000"/>
              <a:gd name="connsiteX94" fmla="*/ 2814 w 508000"/>
              <a:gd name="connsiteY94" fmla="*/ 209673 h 508000"/>
              <a:gd name="connsiteX95" fmla="*/ 111079 w 508000"/>
              <a:gd name="connsiteY95" fmla="*/ 43623 h 508000"/>
              <a:gd name="connsiteX96" fmla="*/ 310992 w 508000"/>
              <a:gd name="connsiteY96" fmla="*/ 5629 h 508000"/>
              <a:gd name="connsiteX97" fmla="*/ 419347 w 508000"/>
              <a:gd name="connsiteY97" fmla="*/ 63442 h 508000"/>
              <a:gd name="connsiteX98" fmla="*/ 382100 w 508000"/>
              <a:gd name="connsiteY98" fmla="*/ 87247 h 508000"/>
              <a:gd name="connsiteX99" fmla="*/ 355011 w 508000"/>
              <a:gd name="connsiteY99" fmla="*/ 77045 h 508000"/>
              <a:gd name="connsiteX100" fmla="*/ 344853 w 508000"/>
              <a:gd name="connsiteY100" fmla="*/ 77045 h 508000"/>
              <a:gd name="connsiteX101" fmla="*/ 310992 w 508000"/>
              <a:gd name="connsiteY101" fmla="*/ 5629 h 508000"/>
              <a:gd name="connsiteX102" fmla="*/ 253733 w 508000"/>
              <a:gd name="connsiteY102" fmla="*/ 0 h 508000"/>
              <a:gd name="connsiteX103" fmla="*/ 284303 w 508000"/>
              <a:gd name="connsiteY103" fmla="*/ 3367 h 508000"/>
              <a:gd name="connsiteX104" fmla="*/ 325063 w 508000"/>
              <a:gd name="connsiteY104" fmla="*/ 90915 h 508000"/>
              <a:gd name="connsiteX105" fmla="*/ 314873 w 508000"/>
              <a:gd name="connsiteY105" fmla="*/ 117853 h 508000"/>
              <a:gd name="connsiteX106" fmla="*/ 321666 w 508000"/>
              <a:gd name="connsiteY106" fmla="*/ 141424 h 508000"/>
              <a:gd name="connsiteX107" fmla="*/ 274113 w 508000"/>
              <a:gd name="connsiteY107" fmla="*/ 188565 h 508000"/>
              <a:gd name="connsiteX108" fmla="*/ 270716 w 508000"/>
              <a:gd name="connsiteY108" fmla="*/ 188565 h 508000"/>
              <a:gd name="connsiteX109" fmla="*/ 185799 w 508000"/>
              <a:gd name="connsiteY109" fmla="*/ 188565 h 508000"/>
              <a:gd name="connsiteX110" fmla="*/ 128055 w 508000"/>
              <a:gd name="connsiteY110" fmla="*/ 33672 h 508000"/>
              <a:gd name="connsiteX111" fmla="*/ 253733 w 508000"/>
              <a:gd name="connsiteY111" fmla="*/ 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508000" h="508000">
                <a:moveTo>
                  <a:pt x="304145" y="402460"/>
                </a:moveTo>
                <a:cubicBezTo>
                  <a:pt x="307528" y="409269"/>
                  <a:pt x="314293" y="419483"/>
                  <a:pt x="321059" y="426292"/>
                </a:cubicBezTo>
                <a:cubicBezTo>
                  <a:pt x="337972" y="450123"/>
                  <a:pt x="351503" y="467146"/>
                  <a:pt x="361651" y="480764"/>
                </a:cubicBezTo>
                <a:cubicBezTo>
                  <a:pt x="327824" y="497787"/>
                  <a:pt x="290614" y="508000"/>
                  <a:pt x="253405" y="508000"/>
                </a:cubicBezTo>
                <a:cubicBezTo>
                  <a:pt x="229726" y="508000"/>
                  <a:pt x="206047" y="504596"/>
                  <a:pt x="185751" y="497787"/>
                </a:cubicBezTo>
                <a:cubicBezTo>
                  <a:pt x="216195" y="477359"/>
                  <a:pt x="260170" y="446719"/>
                  <a:pt x="304145" y="402460"/>
                </a:cubicBezTo>
                <a:close/>
                <a:moveTo>
                  <a:pt x="291291" y="348986"/>
                </a:moveTo>
                <a:cubicBezTo>
                  <a:pt x="298126" y="348986"/>
                  <a:pt x="301543" y="348986"/>
                  <a:pt x="308378" y="348986"/>
                </a:cubicBezTo>
                <a:cubicBezTo>
                  <a:pt x="311796" y="352270"/>
                  <a:pt x="311796" y="355553"/>
                  <a:pt x="315213" y="358837"/>
                </a:cubicBezTo>
                <a:cubicBezTo>
                  <a:pt x="311796" y="362120"/>
                  <a:pt x="308378" y="365404"/>
                  <a:pt x="304961" y="368687"/>
                </a:cubicBezTo>
                <a:cubicBezTo>
                  <a:pt x="301543" y="362120"/>
                  <a:pt x="294708" y="355553"/>
                  <a:pt x="291291" y="348986"/>
                </a:cubicBezTo>
                <a:close/>
                <a:moveTo>
                  <a:pt x="223414" y="348986"/>
                </a:moveTo>
                <a:cubicBezTo>
                  <a:pt x="233596" y="348986"/>
                  <a:pt x="243777" y="348986"/>
                  <a:pt x="250565" y="348986"/>
                </a:cubicBezTo>
                <a:cubicBezTo>
                  <a:pt x="250565" y="348986"/>
                  <a:pt x="250565" y="348986"/>
                  <a:pt x="253959" y="348986"/>
                </a:cubicBezTo>
                <a:cubicBezTo>
                  <a:pt x="257353" y="348986"/>
                  <a:pt x="260746" y="348986"/>
                  <a:pt x="264140" y="348986"/>
                </a:cubicBezTo>
                <a:cubicBezTo>
                  <a:pt x="274322" y="362440"/>
                  <a:pt x="281109" y="372531"/>
                  <a:pt x="291291" y="385985"/>
                </a:cubicBezTo>
                <a:cubicBezTo>
                  <a:pt x="240383" y="436439"/>
                  <a:pt x="186082" y="470074"/>
                  <a:pt x="158931" y="486892"/>
                </a:cubicBezTo>
                <a:cubicBezTo>
                  <a:pt x="145356" y="480165"/>
                  <a:pt x="131780" y="473438"/>
                  <a:pt x="118205" y="466711"/>
                </a:cubicBezTo>
                <a:cubicBezTo>
                  <a:pt x="128387" y="446529"/>
                  <a:pt x="148750" y="412894"/>
                  <a:pt x="172506" y="372531"/>
                </a:cubicBezTo>
                <a:cubicBezTo>
                  <a:pt x="175900" y="372531"/>
                  <a:pt x="179294" y="375895"/>
                  <a:pt x="186082" y="375895"/>
                </a:cubicBezTo>
                <a:cubicBezTo>
                  <a:pt x="203051" y="375895"/>
                  <a:pt x="216626" y="362440"/>
                  <a:pt x="223414" y="348986"/>
                </a:cubicBezTo>
                <a:close/>
                <a:moveTo>
                  <a:pt x="493928" y="332100"/>
                </a:moveTo>
                <a:cubicBezTo>
                  <a:pt x="473632" y="389281"/>
                  <a:pt x="433040" y="439734"/>
                  <a:pt x="382299" y="470006"/>
                </a:cubicBezTo>
                <a:cubicBezTo>
                  <a:pt x="365386" y="449825"/>
                  <a:pt x="345090" y="419553"/>
                  <a:pt x="318028" y="385917"/>
                </a:cubicBezTo>
                <a:cubicBezTo>
                  <a:pt x="324793" y="382554"/>
                  <a:pt x="328176" y="375826"/>
                  <a:pt x="334941" y="372463"/>
                </a:cubicBezTo>
                <a:cubicBezTo>
                  <a:pt x="338324" y="372463"/>
                  <a:pt x="341707" y="375826"/>
                  <a:pt x="348472" y="375826"/>
                </a:cubicBezTo>
                <a:cubicBezTo>
                  <a:pt x="365386" y="375826"/>
                  <a:pt x="382299" y="362372"/>
                  <a:pt x="389065" y="342191"/>
                </a:cubicBezTo>
                <a:cubicBezTo>
                  <a:pt x="429657" y="342191"/>
                  <a:pt x="466866" y="335464"/>
                  <a:pt x="493928" y="332100"/>
                </a:cubicBezTo>
                <a:close/>
                <a:moveTo>
                  <a:pt x="2814" y="301141"/>
                </a:moveTo>
                <a:cubicBezTo>
                  <a:pt x="33491" y="311273"/>
                  <a:pt x="84619" y="328159"/>
                  <a:pt x="145973" y="338291"/>
                </a:cubicBezTo>
                <a:cubicBezTo>
                  <a:pt x="145973" y="348423"/>
                  <a:pt x="149382" y="355178"/>
                  <a:pt x="156199" y="358555"/>
                </a:cubicBezTo>
                <a:cubicBezTo>
                  <a:pt x="128931" y="399083"/>
                  <a:pt x="111888" y="432855"/>
                  <a:pt x="98254" y="453119"/>
                </a:cubicBezTo>
                <a:cubicBezTo>
                  <a:pt x="50534" y="415969"/>
                  <a:pt x="16448" y="361932"/>
                  <a:pt x="2814" y="301141"/>
                </a:cubicBezTo>
                <a:close/>
                <a:moveTo>
                  <a:pt x="223589" y="291291"/>
                </a:moveTo>
                <a:cubicBezTo>
                  <a:pt x="230468" y="304595"/>
                  <a:pt x="240787" y="314574"/>
                  <a:pt x="247667" y="327878"/>
                </a:cubicBezTo>
                <a:cubicBezTo>
                  <a:pt x="240787" y="327878"/>
                  <a:pt x="233908" y="327878"/>
                  <a:pt x="227028" y="327878"/>
                </a:cubicBezTo>
                <a:cubicBezTo>
                  <a:pt x="227028" y="317900"/>
                  <a:pt x="220149" y="311248"/>
                  <a:pt x="216709" y="304595"/>
                </a:cubicBezTo>
                <a:cubicBezTo>
                  <a:pt x="220149" y="301269"/>
                  <a:pt x="220149" y="297943"/>
                  <a:pt x="223589" y="291291"/>
                </a:cubicBezTo>
                <a:close/>
                <a:moveTo>
                  <a:pt x="426916" y="246260"/>
                </a:moveTo>
                <a:cubicBezTo>
                  <a:pt x="443899" y="266601"/>
                  <a:pt x="464280" y="290331"/>
                  <a:pt x="481263" y="310672"/>
                </a:cubicBezTo>
                <a:cubicBezTo>
                  <a:pt x="454089" y="314062"/>
                  <a:pt x="423519" y="317452"/>
                  <a:pt x="389552" y="320842"/>
                </a:cubicBezTo>
                <a:cubicBezTo>
                  <a:pt x="386156" y="317452"/>
                  <a:pt x="386156" y="314062"/>
                  <a:pt x="382759" y="307282"/>
                </a:cubicBezTo>
                <a:cubicBezTo>
                  <a:pt x="399742" y="286941"/>
                  <a:pt x="413329" y="266601"/>
                  <a:pt x="426916" y="246260"/>
                </a:cubicBezTo>
                <a:close/>
                <a:moveTo>
                  <a:pt x="447490" y="236410"/>
                </a:moveTo>
                <a:cubicBezTo>
                  <a:pt x="471022" y="243224"/>
                  <a:pt x="491192" y="250038"/>
                  <a:pt x="508000" y="256851"/>
                </a:cubicBezTo>
                <a:cubicBezTo>
                  <a:pt x="508000" y="270479"/>
                  <a:pt x="504638" y="287514"/>
                  <a:pt x="501277" y="301141"/>
                </a:cubicBezTo>
                <a:cubicBezTo>
                  <a:pt x="484468" y="284107"/>
                  <a:pt x="464298" y="260258"/>
                  <a:pt x="447490" y="236410"/>
                </a:cubicBezTo>
                <a:close/>
                <a:moveTo>
                  <a:pt x="172473" y="212488"/>
                </a:moveTo>
                <a:cubicBezTo>
                  <a:pt x="182618" y="229510"/>
                  <a:pt x="189382" y="243129"/>
                  <a:pt x="199528" y="260151"/>
                </a:cubicBezTo>
                <a:cubicBezTo>
                  <a:pt x="202909" y="263556"/>
                  <a:pt x="206291" y="266960"/>
                  <a:pt x="209673" y="273769"/>
                </a:cubicBezTo>
                <a:cubicBezTo>
                  <a:pt x="206291" y="280578"/>
                  <a:pt x="202909" y="287387"/>
                  <a:pt x="196146" y="290792"/>
                </a:cubicBezTo>
                <a:cubicBezTo>
                  <a:pt x="192764" y="290792"/>
                  <a:pt x="189382" y="290792"/>
                  <a:pt x="186000" y="290792"/>
                </a:cubicBezTo>
                <a:cubicBezTo>
                  <a:pt x="165709" y="290792"/>
                  <a:pt x="152182" y="301006"/>
                  <a:pt x="145418" y="318028"/>
                </a:cubicBezTo>
                <a:cubicBezTo>
                  <a:pt x="81164" y="304410"/>
                  <a:pt x="30436" y="287387"/>
                  <a:pt x="0" y="273769"/>
                </a:cubicBezTo>
                <a:cubicBezTo>
                  <a:pt x="0" y="266960"/>
                  <a:pt x="0" y="260151"/>
                  <a:pt x="0" y="253342"/>
                </a:cubicBezTo>
                <a:cubicBezTo>
                  <a:pt x="0" y="246533"/>
                  <a:pt x="0" y="236319"/>
                  <a:pt x="0" y="229510"/>
                </a:cubicBezTo>
                <a:cubicBezTo>
                  <a:pt x="33818" y="226106"/>
                  <a:pt x="98073" y="215892"/>
                  <a:pt x="172473" y="212488"/>
                </a:cubicBezTo>
                <a:close/>
                <a:moveTo>
                  <a:pt x="284146" y="209673"/>
                </a:moveTo>
                <a:cubicBezTo>
                  <a:pt x="331883" y="209673"/>
                  <a:pt x="372800" y="216427"/>
                  <a:pt x="413717" y="226559"/>
                </a:cubicBezTo>
                <a:cubicBezTo>
                  <a:pt x="400078" y="250201"/>
                  <a:pt x="383029" y="270464"/>
                  <a:pt x="365980" y="294105"/>
                </a:cubicBezTo>
                <a:cubicBezTo>
                  <a:pt x="362571" y="290728"/>
                  <a:pt x="355751" y="290728"/>
                  <a:pt x="348932" y="290728"/>
                </a:cubicBezTo>
                <a:cubicBezTo>
                  <a:pt x="325064" y="290728"/>
                  <a:pt x="308015" y="304237"/>
                  <a:pt x="304605" y="324501"/>
                </a:cubicBezTo>
                <a:cubicBezTo>
                  <a:pt x="294376" y="327878"/>
                  <a:pt x="284146" y="327878"/>
                  <a:pt x="273917" y="327878"/>
                </a:cubicBezTo>
                <a:cubicBezTo>
                  <a:pt x="260278" y="307614"/>
                  <a:pt x="250049" y="290728"/>
                  <a:pt x="236410" y="273842"/>
                </a:cubicBezTo>
                <a:cubicBezTo>
                  <a:pt x="246639" y="260332"/>
                  <a:pt x="253459" y="246823"/>
                  <a:pt x="263688" y="233314"/>
                </a:cubicBezTo>
                <a:cubicBezTo>
                  <a:pt x="270508" y="226559"/>
                  <a:pt x="277327" y="216427"/>
                  <a:pt x="284146" y="209673"/>
                </a:cubicBezTo>
                <a:close/>
                <a:moveTo>
                  <a:pt x="257518" y="209673"/>
                </a:moveTo>
                <a:cubicBezTo>
                  <a:pt x="254156" y="213028"/>
                  <a:pt x="250795" y="216384"/>
                  <a:pt x="247433" y="223095"/>
                </a:cubicBezTo>
                <a:cubicBezTo>
                  <a:pt x="240710" y="233162"/>
                  <a:pt x="230625" y="243229"/>
                  <a:pt x="223901" y="253296"/>
                </a:cubicBezTo>
                <a:cubicBezTo>
                  <a:pt x="223901" y="253296"/>
                  <a:pt x="220540" y="249941"/>
                  <a:pt x="220540" y="246585"/>
                </a:cubicBezTo>
                <a:cubicBezTo>
                  <a:pt x="210455" y="236518"/>
                  <a:pt x="203731" y="223095"/>
                  <a:pt x="197008" y="213028"/>
                </a:cubicBezTo>
                <a:cubicBezTo>
                  <a:pt x="217178" y="209673"/>
                  <a:pt x="237348" y="209673"/>
                  <a:pt x="257518" y="209673"/>
                </a:cubicBezTo>
                <a:close/>
                <a:moveTo>
                  <a:pt x="335564" y="154792"/>
                </a:moveTo>
                <a:cubicBezTo>
                  <a:pt x="342275" y="158256"/>
                  <a:pt x="348986" y="158256"/>
                  <a:pt x="355698" y="158256"/>
                </a:cubicBezTo>
                <a:cubicBezTo>
                  <a:pt x="359053" y="158256"/>
                  <a:pt x="362409" y="158256"/>
                  <a:pt x="365765" y="158256"/>
                </a:cubicBezTo>
                <a:cubicBezTo>
                  <a:pt x="369120" y="165183"/>
                  <a:pt x="372476" y="172111"/>
                  <a:pt x="379187" y="179039"/>
                </a:cubicBezTo>
                <a:cubicBezTo>
                  <a:pt x="382543" y="185966"/>
                  <a:pt x="385899" y="192894"/>
                  <a:pt x="392610" y="199822"/>
                </a:cubicBezTo>
                <a:cubicBezTo>
                  <a:pt x="365765" y="196358"/>
                  <a:pt x="335564" y="189430"/>
                  <a:pt x="305363" y="189430"/>
                </a:cubicBezTo>
                <a:cubicBezTo>
                  <a:pt x="315430" y="175575"/>
                  <a:pt x="325497" y="165183"/>
                  <a:pt x="335564" y="154792"/>
                </a:cubicBezTo>
                <a:close/>
                <a:moveTo>
                  <a:pt x="483912" y="151978"/>
                </a:moveTo>
                <a:cubicBezTo>
                  <a:pt x="493845" y="175783"/>
                  <a:pt x="503778" y="202989"/>
                  <a:pt x="503778" y="233596"/>
                </a:cubicBezTo>
                <a:cubicBezTo>
                  <a:pt x="490534" y="226794"/>
                  <a:pt x="470667" y="219993"/>
                  <a:pt x="447490" y="213191"/>
                </a:cubicBezTo>
                <a:cubicBezTo>
                  <a:pt x="460734" y="189386"/>
                  <a:pt x="473978" y="168982"/>
                  <a:pt x="483912" y="151978"/>
                </a:cubicBezTo>
                <a:close/>
                <a:moveTo>
                  <a:pt x="436962" y="77396"/>
                </a:moveTo>
                <a:cubicBezTo>
                  <a:pt x="450513" y="94245"/>
                  <a:pt x="464064" y="107725"/>
                  <a:pt x="474227" y="127944"/>
                </a:cubicBezTo>
                <a:cubicBezTo>
                  <a:pt x="460676" y="148163"/>
                  <a:pt x="443738" y="175122"/>
                  <a:pt x="426799" y="205451"/>
                </a:cubicBezTo>
                <a:cubicBezTo>
                  <a:pt x="423411" y="205451"/>
                  <a:pt x="423411" y="205451"/>
                  <a:pt x="423411" y="205451"/>
                </a:cubicBezTo>
                <a:cubicBezTo>
                  <a:pt x="413248" y="191971"/>
                  <a:pt x="406473" y="181862"/>
                  <a:pt x="396310" y="168382"/>
                </a:cubicBezTo>
                <a:cubicBezTo>
                  <a:pt x="392922" y="161643"/>
                  <a:pt x="389534" y="154903"/>
                  <a:pt x="382759" y="148163"/>
                </a:cubicBezTo>
                <a:cubicBezTo>
                  <a:pt x="392922" y="141423"/>
                  <a:pt x="399698" y="131314"/>
                  <a:pt x="399698" y="117834"/>
                </a:cubicBezTo>
                <a:cubicBezTo>
                  <a:pt x="399698" y="114464"/>
                  <a:pt x="396310" y="111095"/>
                  <a:pt x="396310" y="104355"/>
                </a:cubicBezTo>
                <a:cubicBezTo>
                  <a:pt x="409861" y="94245"/>
                  <a:pt x="423411" y="84136"/>
                  <a:pt x="436962" y="77396"/>
                </a:cubicBezTo>
                <a:close/>
                <a:moveTo>
                  <a:pt x="111079" y="43623"/>
                </a:moveTo>
                <a:cubicBezTo>
                  <a:pt x="121229" y="80899"/>
                  <a:pt x="138145" y="138509"/>
                  <a:pt x="161828" y="192729"/>
                </a:cubicBezTo>
                <a:cubicBezTo>
                  <a:pt x="94162" y="196118"/>
                  <a:pt x="36647" y="202895"/>
                  <a:pt x="2814" y="209673"/>
                </a:cubicBezTo>
                <a:cubicBezTo>
                  <a:pt x="16347" y="141897"/>
                  <a:pt x="53563" y="80899"/>
                  <a:pt x="111079" y="43623"/>
                </a:cubicBezTo>
                <a:close/>
                <a:moveTo>
                  <a:pt x="310992" y="5629"/>
                </a:moveTo>
                <a:cubicBezTo>
                  <a:pt x="351625" y="15831"/>
                  <a:pt x="388872" y="36236"/>
                  <a:pt x="419347" y="63442"/>
                </a:cubicBezTo>
                <a:cubicBezTo>
                  <a:pt x="409189" y="70243"/>
                  <a:pt x="395644" y="77045"/>
                  <a:pt x="382100" y="87247"/>
                </a:cubicBezTo>
                <a:cubicBezTo>
                  <a:pt x="375328" y="80445"/>
                  <a:pt x="365170" y="77045"/>
                  <a:pt x="355011" y="77045"/>
                </a:cubicBezTo>
                <a:cubicBezTo>
                  <a:pt x="351625" y="77045"/>
                  <a:pt x="348239" y="77045"/>
                  <a:pt x="344853" y="77045"/>
                </a:cubicBezTo>
                <a:cubicBezTo>
                  <a:pt x="327922" y="49839"/>
                  <a:pt x="317764" y="26033"/>
                  <a:pt x="310992" y="5629"/>
                </a:cubicBezTo>
                <a:close/>
                <a:moveTo>
                  <a:pt x="253733" y="0"/>
                </a:moveTo>
                <a:cubicBezTo>
                  <a:pt x="263923" y="0"/>
                  <a:pt x="274113" y="0"/>
                  <a:pt x="284303" y="3367"/>
                </a:cubicBezTo>
                <a:cubicBezTo>
                  <a:pt x="294493" y="23570"/>
                  <a:pt x="308080" y="53876"/>
                  <a:pt x="325063" y="90915"/>
                </a:cubicBezTo>
                <a:cubicBezTo>
                  <a:pt x="318270" y="97650"/>
                  <a:pt x="314873" y="107751"/>
                  <a:pt x="314873" y="117853"/>
                </a:cubicBezTo>
                <a:cubicBezTo>
                  <a:pt x="314873" y="124587"/>
                  <a:pt x="318270" y="134689"/>
                  <a:pt x="321666" y="141424"/>
                </a:cubicBezTo>
                <a:cubicBezTo>
                  <a:pt x="304683" y="154893"/>
                  <a:pt x="291096" y="171729"/>
                  <a:pt x="274113" y="188565"/>
                </a:cubicBezTo>
                <a:cubicBezTo>
                  <a:pt x="274113" y="188565"/>
                  <a:pt x="270716" y="188565"/>
                  <a:pt x="270716" y="188565"/>
                </a:cubicBezTo>
                <a:cubicBezTo>
                  <a:pt x="243542" y="188565"/>
                  <a:pt x="212972" y="188565"/>
                  <a:pt x="185799" y="188565"/>
                </a:cubicBezTo>
                <a:cubicBezTo>
                  <a:pt x="158625" y="134689"/>
                  <a:pt x="138245" y="70712"/>
                  <a:pt x="128055" y="33672"/>
                </a:cubicBezTo>
                <a:cubicBezTo>
                  <a:pt x="165419" y="10102"/>
                  <a:pt x="209576" y="0"/>
                  <a:pt x="2537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p>
            <a:pPr algn="ctr"/>
          </a:p>
        </p:txBody>
      </p:sp>
      <p:pic>
        <p:nvPicPr>
          <p:cNvPr id="72" name="图片 71" descr="D:\新媒体\线下分享会\PPT\2g (1).png2g (1)"/>
          <p:cNvPicPr>
            <a:picLocks noChangeAspect="1"/>
          </p:cNvPicPr>
          <p:nvPr/>
        </p:nvPicPr>
        <p:blipFill>
          <a:blip r:embed="rId2"/>
          <a:srcRect t="495" b="495"/>
          <a:stretch>
            <a:fillRect/>
          </a:stretch>
        </p:blipFill>
        <p:spPr>
          <a:xfrm>
            <a:off x="2811780" y="3082925"/>
            <a:ext cx="330876" cy="327600"/>
          </a:xfrm>
          <a:prstGeom prst="rect">
            <a:avLst/>
          </a:prstGeom>
        </p:spPr>
      </p:pic>
      <p:pic>
        <p:nvPicPr>
          <p:cNvPr id="73" name="图片 72" descr="3g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090" y="3082925"/>
            <a:ext cx="327600" cy="32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 rot="16200000">
            <a:off x="3985260" y="520700"/>
            <a:ext cx="5774690" cy="4577715"/>
          </a:xfrm>
          <a:prstGeom prst="rect">
            <a:avLst/>
          </a:prstGeom>
          <a:gradFill>
            <a:gsLst>
              <a:gs pos="0">
                <a:srgbClr val="394B52"/>
              </a:gs>
              <a:gs pos="40000">
                <a:srgbClr val="343D45"/>
              </a:gs>
              <a:gs pos="64000">
                <a:srgbClr val="30373D"/>
              </a:gs>
              <a:gs pos="100000">
                <a:srgbClr val="2D2F3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8194" name="组合 3"/>
          <p:cNvGrpSpPr/>
          <p:nvPr/>
        </p:nvGrpSpPr>
        <p:grpSpPr>
          <a:xfrm>
            <a:off x="469900" y="247650"/>
            <a:ext cx="5103813" cy="1117600"/>
            <a:chOff x="8240" y="1967"/>
            <a:chExt cx="8037" cy="1759"/>
          </a:xfrm>
        </p:grpSpPr>
        <p:sp>
          <p:nvSpPr>
            <p:cNvPr id="8195" name="文本框 4"/>
            <p:cNvSpPr txBox="1"/>
            <p:nvPr/>
          </p:nvSpPr>
          <p:spPr>
            <a:xfrm>
              <a:off x="8277" y="3146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zh-CN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移动通信发展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8196" name="文本框 10"/>
            <p:cNvSpPr txBox="1"/>
            <p:nvPr/>
          </p:nvSpPr>
          <p:spPr>
            <a:xfrm>
              <a:off x="8240" y="1967"/>
              <a:ext cx="960" cy="159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C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8197" name="文本框 11"/>
            <p:cNvSpPr txBox="1"/>
            <p:nvPr/>
          </p:nvSpPr>
          <p:spPr>
            <a:xfrm>
              <a:off x="8986" y="2746"/>
              <a:ext cx="6436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ommunication 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428115" y="2514600"/>
            <a:ext cx="6407150" cy="1198880"/>
            <a:chOff x="2249" y="3960"/>
            <a:chExt cx="10090" cy="1888"/>
          </a:xfrm>
        </p:grpSpPr>
        <p:sp>
          <p:nvSpPr>
            <p:cNvPr id="6" name="文本框 5"/>
            <p:cNvSpPr txBox="1"/>
            <p:nvPr/>
          </p:nvSpPr>
          <p:spPr>
            <a:xfrm>
              <a:off x="2249" y="3960"/>
              <a:ext cx="3791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7200" b="1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时代</a:t>
              </a:r>
              <a:endParaRPr lang="zh-CN" altLang="en-US" sz="7200" b="1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549" y="3960"/>
              <a:ext cx="3791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7200" b="1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机遇</a:t>
              </a:r>
              <a:endParaRPr lang="zh-CN" altLang="en-US" sz="7200" b="1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8" name="加号 7"/>
            <p:cNvSpPr/>
            <p:nvPr/>
          </p:nvSpPr>
          <p:spPr>
            <a:xfrm>
              <a:off x="6482" y="3960"/>
              <a:ext cx="1440" cy="1440"/>
            </a:xfrm>
            <a:prstGeom prst="mathPlus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" name="271986" descr="本素材由iSlide™ 提供&#13;&#10;iSlide™尊重知识产权并注重保护用户享有的各项权利。郑重提醒您：&#13;&#10;iSlide™插件中提供的任何信息内容的所有权、知识产权归其原始权利人或权利受让人所有，您免费/购买获得的是信息内容的使用权，并受下述条款的约束；&#13;&#10;1. 您仅可以个人非商业用途使用该等信息内容，不可将信息内容的全部或部分用于出售，或以出租、出借、转让、分销、发布等其他任何方式供他人使用；&#13;&#10;2. 禁止在接入互联网或移动互联网的任何网站、平台、应用或程序上以任何方式为他人提供iSlide™插件资源内容的下载。&#13;&#10;The resource is supplied by iSlide™.&#13;&#10;iSlide™ respects all intellectual property rights and protects all the rights its users acquired.Solemnly remind you:&#13;&#10;The ownership and intellectual property of the resources supplied in iSlide Add-in belongs to its owner or the assignee of this ownership.you only acquired the usage of the resources supplied in iSlide Add-in, as well as respected the following restrain terms:&#13;&#10;1.You are only allowed to use such resource for personal and non-commercial aim, not allowed to use such resource or part of it for the sale; or rent, lend, transfer to others; or distribution or release it in any way.&#13;&#10;2.You are not permitted to provide the resource of iSlide Add-in in any website, platform, application access to the Internet or mobile Internet.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61498" y="1537495"/>
            <a:ext cx="7924165" cy="3136945"/>
            <a:chOff x="765597" y="1622022"/>
            <a:chExt cx="10565553" cy="4182594"/>
          </a:xfrm>
        </p:grpSpPr>
        <p:grpSp>
          <p:nvGrpSpPr>
            <p:cNvPr id="21" name="îṣlíḍe"/>
            <p:cNvGrpSpPr/>
            <p:nvPr/>
          </p:nvGrpSpPr>
          <p:grpSpPr>
            <a:xfrm>
              <a:off x="3806586" y="1622022"/>
              <a:ext cx="4182594" cy="4182594"/>
              <a:chOff x="3806586" y="1793504"/>
              <a:chExt cx="4182594" cy="4182594"/>
            </a:xfrm>
          </p:grpSpPr>
          <p:sp>
            <p:nvSpPr>
              <p:cNvPr id="5" name="iš1íďé"/>
              <p:cNvSpPr/>
              <p:nvPr/>
            </p:nvSpPr>
            <p:spPr>
              <a:xfrm rot="13500000">
                <a:off x="3806586" y="1793504"/>
                <a:ext cx="4182594" cy="4182594"/>
              </a:xfrm>
              <a:prstGeom prst="arc">
                <a:avLst>
                  <a:gd name="adj1" fmla="val 17447993"/>
                  <a:gd name="adj2" fmla="val 1115146"/>
                </a:avLst>
              </a:prstGeom>
              <a:ln w="22225">
                <a:solidFill>
                  <a:schemeClr val="bg1">
                    <a:lumMod val="65000"/>
                  </a:schemeClr>
                </a:solidFill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endParaRPr>
              </a:p>
            </p:txBody>
          </p:sp>
          <p:grpSp>
            <p:nvGrpSpPr>
              <p:cNvPr id="20" name="iṩľîḑè"/>
              <p:cNvGrpSpPr/>
              <p:nvPr/>
            </p:nvGrpSpPr>
            <p:grpSpPr>
              <a:xfrm>
                <a:off x="3806586" y="1793504"/>
                <a:ext cx="4182594" cy="4182594"/>
                <a:chOff x="3806586" y="1793504"/>
                <a:chExt cx="4182594" cy="4182594"/>
              </a:xfrm>
            </p:grpSpPr>
            <p:sp>
              <p:nvSpPr>
                <p:cNvPr id="19" name="íş1íḑé"/>
                <p:cNvSpPr/>
                <p:nvPr/>
              </p:nvSpPr>
              <p:spPr bwMode="auto">
                <a:xfrm>
                  <a:off x="4142238" y="2129156"/>
                  <a:ext cx="3511290" cy="3511290"/>
                </a:xfrm>
                <a:prstGeom prst="ellipse">
                  <a:avLst/>
                </a:prstGeom>
                <a:gradFill>
                  <a:gsLst>
                    <a:gs pos="0">
                      <a:srgbClr val="394B52"/>
                    </a:gs>
                    <a:gs pos="40000">
                      <a:srgbClr val="343D45"/>
                    </a:gs>
                    <a:gs pos="64000">
                      <a:srgbClr val="30373D"/>
                    </a:gs>
                    <a:gs pos="91000">
                      <a:srgbClr val="2D2F36">
                        <a:alpha val="82000"/>
                      </a:srgbClr>
                    </a:gs>
                  </a:gsLst>
                  <a:lin ang="5400000" scaled="0"/>
                </a:gradFill>
                <a:ln w="1905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endParaRPr>
                </a:p>
              </p:txBody>
            </p:sp>
            <p:sp>
              <p:nvSpPr>
                <p:cNvPr id="4" name="íṩļíḋé"/>
                <p:cNvSpPr/>
                <p:nvPr/>
              </p:nvSpPr>
              <p:spPr>
                <a:xfrm>
                  <a:off x="3806586" y="1793504"/>
                  <a:ext cx="4182594" cy="4182594"/>
                </a:xfrm>
                <a:prstGeom prst="arc">
                  <a:avLst>
                    <a:gd name="adj1" fmla="val 17027755"/>
                    <a:gd name="adj2" fmla="val 370696"/>
                  </a:avLst>
                </a:prstGeom>
                <a:ln w="22225">
                  <a:solidFill>
                    <a:schemeClr val="bg1">
                      <a:lumMod val="6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endParaRPr>
                </a:p>
              </p:txBody>
            </p:sp>
            <p:sp>
              <p:nvSpPr>
                <p:cNvPr id="6" name="iṧ1îḑé"/>
                <p:cNvSpPr/>
                <p:nvPr/>
              </p:nvSpPr>
              <p:spPr>
                <a:xfrm rot="6300000">
                  <a:off x="3806586" y="1793504"/>
                  <a:ext cx="4182594" cy="4182594"/>
                </a:xfrm>
                <a:prstGeom prst="arc">
                  <a:avLst>
                    <a:gd name="adj1" fmla="val 16675340"/>
                    <a:gd name="adj2" fmla="val 1827584"/>
                  </a:avLst>
                </a:prstGeom>
                <a:ln w="22225">
                  <a:solidFill>
                    <a:schemeClr val="bg1">
                      <a:lumMod val="65000"/>
                    </a:schemeClr>
                  </a:solidFill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endParaRPr>
                </a:p>
              </p:txBody>
            </p:sp>
            <p:sp>
              <p:nvSpPr>
                <p:cNvPr id="7" name="îsļiḍè"/>
                <p:cNvSpPr/>
                <p:nvPr/>
              </p:nvSpPr>
              <p:spPr bwMode="auto">
                <a:xfrm>
                  <a:off x="4783165" y="2768389"/>
                  <a:ext cx="2231130" cy="2231130"/>
                </a:xfrm>
                <a:prstGeom prst="ellipse">
                  <a:avLst/>
                </a:prstGeom>
                <a:blipFill rotWithShape="1">
                  <a:blip r:embed="rId2"/>
                  <a:stretch>
                    <a:fillRect/>
                  </a:stretch>
                </a:blipFill>
                <a:ln w="76200" cap="flat" cmpd="sng" algn="ctr">
                  <a:solidFill>
                    <a:schemeClr val="bg1"/>
                  </a:solidFill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锐字逼格锐线体简4.0(原名张海山锐线体简）" panose="02010604000000000000" charset="-122"/>
                    <a:ea typeface="锐字逼格锐线体简4.0(原名张海山锐线体简）" panose="02010604000000000000" charset="-122"/>
                  </a:endParaRPr>
                </a:p>
              </p:txBody>
            </p:sp>
          </p:grpSp>
        </p:grpSp>
        <p:sp>
          <p:nvSpPr>
            <p:cNvPr id="13" name="iśļîdé"/>
            <p:cNvSpPr txBox="1"/>
            <p:nvPr/>
          </p:nvSpPr>
          <p:spPr>
            <a:xfrm>
              <a:off x="765597" y="3063878"/>
              <a:ext cx="2539153" cy="145372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normAutofit lnSpcReduction="10000"/>
            </a:bodyPr>
            <a:lstStyle/>
            <a:p>
              <a:pPr>
                <a:lnSpc>
                  <a:spcPct val="150000"/>
                </a:lnSpc>
              </a:pPr>
              <a:endParaRPr lang="zh-CN" altLang="en-US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1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rPr>
                <a:t>大哥大，移动电话</a:t>
              </a:r>
              <a:endParaRPr lang="zh-CN" altLang="en-US" sz="11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1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rPr>
                <a:t>因为蜂窝的存在，人类真正步入了移动通信</a:t>
              </a:r>
              <a:endParaRPr lang="zh-CN" altLang="en-US" sz="1100" dirty="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14" name="îṥlíḓê"/>
            <p:cNvSpPr txBox="1"/>
            <p:nvPr/>
          </p:nvSpPr>
          <p:spPr>
            <a:xfrm>
              <a:off x="765597" y="2456360"/>
              <a:ext cx="2539278" cy="607280"/>
            </a:xfrm>
            <a:prstGeom prst="rect">
              <a:avLst/>
            </a:prstGeom>
            <a:noFill/>
          </p:spPr>
          <p:txBody>
            <a:bodyPr wrap="square" lIns="91440" tIns="45720" rIns="91440" bIns="45720" anchor="b">
              <a:norm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1G</a:t>
              </a:r>
              <a:endParaRPr lang="en-US" altLang="zh-CN" b="1" dirty="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16" name="íśḻiḍê"/>
            <p:cNvSpPr txBox="1"/>
            <p:nvPr/>
          </p:nvSpPr>
          <p:spPr>
            <a:xfrm>
              <a:off x="8283150" y="3298422"/>
              <a:ext cx="3048000" cy="1530774"/>
            </a:xfrm>
            <a:prstGeom prst="rect">
              <a:avLst/>
            </a:prstGeom>
            <a:noFill/>
          </p:spPr>
          <p:txBody>
            <a:bodyPr wrap="square" lIns="91440" tIns="45720" rIns="91440" bIns="45720"/>
            <a:lstStyle/>
            <a:p>
              <a:pPr algn="r">
                <a:lnSpc>
                  <a:spcPct val="15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rPr>
                <a:t>时代的代表</a:t>
              </a:r>
              <a:endPara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endParaRPr>
            </a:p>
            <a:p>
              <a:pPr algn="r">
                <a:lnSpc>
                  <a:spcPct val="15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rPr>
                <a:t>手机厂商：摩托罗拉和诺基亚</a:t>
              </a:r>
              <a:endPara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endParaRPr>
            </a:p>
            <a:p>
              <a:pPr algn="r">
                <a:lnSpc>
                  <a:spcPct val="150000"/>
                </a:lnSpc>
              </a:pPr>
              <a:endPara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</a:endParaRPr>
            </a:p>
            <a:p>
              <a:pPr algn="r">
                <a:lnSpc>
                  <a:spcPct val="15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rPr>
                <a:t>产品</a:t>
              </a:r>
              <a:endParaRPr lang="zh-CN" altLang="en-US" sz="12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endParaRPr>
            </a:p>
            <a:p>
              <a:pPr algn="r">
                <a:lnSpc>
                  <a:spcPct val="15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  <a:cs typeface="锐字逼格锐线体简4.0(原名张海山锐线体简）" panose="02010604000000000000" charset="-122"/>
                  <a:sym typeface="+mn-ea"/>
                </a:rPr>
                <a:t>qq、飞信</a:t>
              </a:r>
              <a:endParaRPr lang="zh-CN" altLang="en-US" sz="1200" dirty="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endParaRPr>
            </a:p>
          </p:txBody>
        </p:sp>
        <p:sp>
          <p:nvSpPr>
            <p:cNvPr id="17" name="iṥ1îḍe"/>
            <p:cNvSpPr txBox="1"/>
            <p:nvPr/>
          </p:nvSpPr>
          <p:spPr>
            <a:xfrm>
              <a:off x="8791452" y="2456360"/>
              <a:ext cx="2539278" cy="607280"/>
            </a:xfrm>
            <a:prstGeom prst="rect">
              <a:avLst/>
            </a:prstGeom>
            <a:noFill/>
          </p:spPr>
          <p:txBody>
            <a:bodyPr wrap="square" lIns="91440" tIns="45720" rIns="91440" bIns="45720" anchor="b">
              <a:normAutofit/>
            </a:bodyPr>
            <a:lstStyle/>
            <a:p>
              <a:pPr algn="r"/>
              <a:r>
                <a:rPr lang="en-US" altLang="zh-CN" b="1" dirty="0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2G</a:t>
              </a:r>
              <a:endParaRPr lang="en-US" altLang="zh-CN" b="1" dirty="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</p:grpSp>
      <p:grpSp>
        <p:nvGrpSpPr>
          <p:cNvPr id="2" name="组合 3"/>
          <p:cNvGrpSpPr/>
          <p:nvPr/>
        </p:nvGrpSpPr>
        <p:grpSpPr>
          <a:xfrm>
            <a:off x="469900" y="247650"/>
            <a:ext cx="5103813" cy="1117600"/>
            <a:chOff x="8240" y="1967"/>
            <a:chExt cx="8037" cy="1759"/>
          </a:xfrm>
        </p:grpSpPr>
        <p:sp>
          <p:nvSpPr>
            <p:cNvPr id="8" name="文本框 4"/>
            <p:cNvSpPr txBox="1"/>
            <p:nvPr/>
          </p:nvSpPr>
          <p:spPr>
            <a:xfrm>
              <a:off x="8277" y="3146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zh-CN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移动通信发展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9" name="文本框 10"/>
            <p:cNvSpPr txBox="1"/>
            <p:nvPr/>
          </p:nvSpPr>
          <p:spPr>
            <a:xfrm>
              <a:off x="8240" y="1967"/>
              <a:ext cx="960" cy="159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C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10" name="文本框 11"/>
            <p:cNvSpPr txBox="1"/>
            <p:nvPr/>
          </p:nvSpPr>
          <p:spPr>
            <a:xfrm>
              <a:off x="8986" y="2746"/>
              <a:ext cx="6436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ommunication 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" name="图片 39" descr="3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86715" y="742315"/>
            <a:ext cx="10058400" cy="6286500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504190" y="1748790"/>
            <a:ext cx="8276590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3G （2009年1月7日正式发牌照）   硬件上：手机发生质变，触屏，高清，ipad</a:t>
            </a:r>
            <a:endParaRPr lang="zh-CN" altLang="en-US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</a:endParaRPr>
          </a:p>
          <a:p>
            <a:endParaRPr lang="en-US" altLang="zh-CN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grpSp>
        <p:nvGrpSpPr>
          <p:cNvPr id="2" name="组合 3"/>
          <p:cNvGrpSpPr/>
          <p:nvPr/>
        </p:nvGrpSpPr>
        <p:grpSpPr>
          <a:xfrm>
            <a:off x="469900" y="247650"/>
            <a:ext cx="5103813" cy="1117600"/>
            <a:chOff x="8240" y="1967"/>
            <a:chExt cx="8037" cy="1759"/>
          </a:xfrm>
        </p:grpSpPr>
        <p:sp>
          <p:nvSpPr>
            <p:cNvPr id="3" name="文本框 4"/>
            <p:cNvSpPr txBox="1"/>
            <p:nvPr/>
          </p:nvSpPr>
          <p:spPr>
            <a:xfrm>
              <a:off x="8277" y="3146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zh-CN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移动通信发展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4" name="文本框 10"/>
            <p:cNvSpPr txBox="1"/>
            <p:nvPr/>
          </p:nvSpPr>
          <p:spPr>
            <a:xfrm>
              <a:off x="8240" y="1967"/>
              <a:ext cx="960" cy="159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C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5" name="文本框 11"/>
            <p:cNvSpPr txBox="1"/>
            <p:nvPr/>
          </p:nvSpPr>
          <p:spPr>
            <a:xfrm>
              <a:off x="8986" y="2746"/>
              <a:ext cx="6436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ommunication 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493395" y="1578610"/>
            <a:ext cx="338518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4G（2013年正式发牌照商用）</a:t>
            </a:r>
            <a:endParaRPr lang="zh-CN" altLang="en-US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pic>
        <p:nvPicPr>
          <p:cNvPr id="5" name="图片 4" descr="短视频"/>
          <p:cNvPicPr>
            <a:picLocks noChangeAspect="1"/>
          </p:cNvPicPr>
          <p:nvPr/>
        </p:nvPicPr>
        <p:blipFill>
          <a:blip r:embed="rId1"/>
          <a:srcRect t="40293" b="42556"/>
          <a:stretch>
            <a:fillRect/>
          </a:stretch>
        </p:blipFill>
        <p:spPr>
          <a:xfrm>
            <a:off x="493395" y="3116580"/>
            <a:ext cx="10058400" cy="1078230"/>
          </a:xfrm>
          <a:prstGeom prst="rect">
            <a:avLst/>
          </a:prstGeom>
        </p:spPr>
      </p:pic>
      <p:pic>
        <p:nvPicPr>
          <p:cNvPr id="8" name="图片 7" descr="淘宝直播"/>
          <p:cNvPicPr>
            <a:picLocks noChangeAspect="1"/>
          </p:cNvPicPr>
          <p:nvPr/>
        </p:nvPicPr>
        <p:blipFill>
          <a:blip r:embed="rId2"/>
          <a:srcRect t="41232" b="43040"/>
          <a:stretch>
            <a:fillRect/>
          </a:stretch>
        </p:blipFill>
        <p:spPr>
          <a:xfrm>
            <a:off x="-624840" y="4340860"/>
            <a:ext cx="10058400" cy="988695"/>
          </a:xfrm>
          <a:prstGeom prst="rect">
            <a:avLst/>
          </a:prstGeom>
        </p:spPr>
      </p:pic>
      <p:pic>
        <p:nvPicPr>
          <p:cNvPr id="11" name="图片 10" descr="移动直播"/>
          <p:cNvPicPr>
            <a:picLocks noChangeAspect="1"/>
          </p:cNvPicPr>
          <p:nvPr/>
        </p:nvPicPr>
        <p:blipFill>
          <a:blip r:embed="rId3"/>
          <a:srcRect t="40960" b="41899"/>
          <a:stretch>
            <a:fillRect/>
          </a:stretch>
        </p:blipFill>
        <p:spPr>
          <a:xfrm>
            <a:off x="324485" y="2038985"/>
            <a:ext cx="10058400" cy="1077595"/>
          </a:xfrm>
          <a:prstGeom prst="rect">
            <a:avLst/>
          </a:prstGeom>
        </p:spPr>
      </p:pic>
      <p:pic>
        <p:nvPicPr>
          <p:cNvPr id="14" name="图片 13" descr="自媒体"/>
          <p:cNvPicPr>
            <a:picLocks noChangeAspect="1"/>
          </p:cNvPicPr>
          <p:nvPr/>
        </p:nvPicPr>
        <p:blipFill>
          <a:blip r:embed="rId4"/>
          <a:srcRect t="36071" b="38020"/>
          <a:stretch>
            <a:fillRect/>
          </a:stretch>
        </p:blipFill>
        <p:spPr>
          <a:xfrm>
            <a:off x="-1193800" y="9206230"/>
            <a:ext cx="10058400" cy="162877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55775" y="2347595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移动直播平台：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755775" y="3425508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短视频直播平台：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755775" y="4605020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卖场直播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grpSp>
        <p:nvGrpSpPr>
          <p:cNvPr id="22" name="组合 3"/>
          <p:cNvGrpSpPr/>
          <p:nvPr/>
        </p:nvGrpSpPr>
        <p:grpSpPr>
          <a:xfrm>
            <a:off x="469900" y="247650"/>
            <a:ext cx="5103813" cy="1117600"/>
            <a:chOff x="8240" y="1967"/>
            <a:chExt cx="8037" cy="1759"/>
          </a:xfrm>
        </p:grpSpPr>
        <p:sp>
          <p:nvSpPr>
            <p:cNvPr id="23" name="文本框 4"/>
            <p:cNvSpPr txBox="1"/>
            <p:nvPr/>
          </p:nvSpPr>
          <p:spPr>
            <a:xfrm>
              <a:off x="8277" y="3146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zh-CN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移动通信发展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24" name="文本框 10"/>
            <p:cNvSpPr txBox="1"/>
            <p:nvPr/>
          </p:nvSpPr>
          <p:spPr>
            <a:xfrm>
              <a:off x="8240" y="1967"/>
              <a:ext cx="960" cy="159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C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25" name="文本框 11"/>
            <p:cNvSpPr txBox="1"/>
            <p:nvPr/>
          </p:nvSpPr>
          <p:spPr>
            <a:xfrm>
              <a:off x="8986" y="2746"/>
              <a:ext cx="6436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ommunication 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手游"/>
          <p:cNvPicPr>
            <a:picLocks noChangeAspect="1"/>
          </p:cNvPicPr>
          <p:nvPr/>
        </p:nvPicPr>
        <p:blipFill>
          <a:blip r:embed="rId1"/>
          <a:srcRect t="41121" b="41364"/>
          <a:stretch>
            <a:fillRect/>
          </a:stretch>
        </p:blipFill>
        <p:spPr>
          <a:xfrm>
            <a:off x="555625" y="2750185"/>
            <a:ext cx="10058400" cy="1101090"/>
          </a:xfrm>
          <a:prstGeom prst="rect">
            <a:avLst/>
          </a:prstGeom>
        </p:spPr>
      </p:pic>
      <p:pic>
        <p:nvPicPr>
          <p:cNvPr id="10" name="图片 9" descr="移动支付"/>
          <p:cNvPicPr>
            <a:picLocks noChangeAspect="1"/>
          </p:cNvPicPr>
          <p:nvPr/>
        </p:nvPicPr>
        <p:blipFill>
          <a:blip r:embed="rId2"/>
          <a:srcRect t="41364" b="40444"/>
          <a:stretch>
            <a:fillRect/>
          </a:stretch>
        </p:blipFill>
        <p:spPr>
          <a:xfrm>
            <a:off x="-1621155" y="7766050"/>
            <a:ext cx="10058400" cy="1143635"/>
          </a:xfrm>
          <a:prstGeom prst="rect">
            <a:avLst/>
          </a:prstGeom>
        </p:spPr>
      </p:pic>
      <p:pic>
        <p:nvPicPr>
          <p:cNvPr id="12" name="图片 11" descr="云计算"/>
          <p:cNvPicPr>
            <a:picLocks noChangeAspect="1"/>
          </p:cNvPicPr>
          <p:nvPr/>
        </p:nvPicPr>
        <p:blipFill>
          <a:blip r:embed="rId3"/>
          <a:srcRect t="40505" b="44960"/>
          <a:stretch>
            <a:fillRect/>
          </a:stretch>
        </p:blipFill>
        <p:spPr>
          <a:xfrm>
            <a:off x="1121410" y="3935095"/>
            <a:ext cx="10058400" cy="913765"/>
          </a:xfrm>
          <a:prstGeom prst="rect">
            <a:avLst/>
          </a:prstGeom>
        </p:spPr>
      </p:pic>
      <p:pic>
        <p:nvPicPr>
          <p:cNvPr id="14" name="图片 13" descr="自媒体"/>
          <p:cNvPicPr>
            <a:picLocks noChangeAspect="1"/>
          </p:cNvPicPr>
          <p:nvPr/>
        </p:nvPicPr>
        <p:blipFill>
          <a:blip r:embed="rId4"/>
          <a:srcRect t="36071" b="38020"/>
          <a:stretch>
            <a:fillRect/>
          </a:stretch>
        </p:blipFill>
        <p:spPr>
          <a:xfrm>
            <a:off x="478155" y="1365250"/>
            <a:ext cx="10058400" cy="162877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655445" y="2060575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自媒体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655445" y="3069908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手游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655445" y="4291965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云计算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grpSp>
        <p:nvGrpSpPr>
          <p:cNvPr id="21" name="组合 3"/>
          <p:cNvGrpSpPr/>
          <p:nvPr/>
        </p:nvGrpSpPr>
        <p:grpSpPr>
          <a:xfrm>
            <a:off x="469900" y="247650"/>
            <a:ext cx="5103813" cy="1117600"/>
            <a:chOff x="8240" y="1967"/>
            <a:chExt cx="8037" cy="1759"/>
          </a:xfrm>
        </p:grpSpPr>
        <p:sp>
          <p:nvSpPr>
            <p:cNvPr id="22" name="文本框 4"/>
            <p:cNvSpPr txBox="1"/>
            <p:nvPr/>
          </p:nvSpPr>
          <p:spPr>
            <a:xfrm>
              <a:off x="8277" y="3146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zh-CN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移动通信发展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23" name="文本框 10"/>
            <p:cNvSpPr txBox="1"/>
            <p:nvPr/>
          </p:nvSpPr>
          <p:spPr>
            <a:xfrm>
              <a:off x="8240" y="1967"/>
              <a:ext cx="960" cy="159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C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24" name="文本框 11"/>
            <p:cNvSpPr txBox="1"/>
            <p:nvPr/>
          </p:nvSpPr>
          <p:spPr>
            <a:xfrm>
              <a:off x="8986" y="2746"/>
              <a:ext cx="6436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ommunication 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视频平台"/>
          <p:cNvPicPr>
            <a:picLocks noChangeAspect="1"/>
          </p:cNvPicPr>
          <p:nvPr/>
        </p:nvPicPr>
        <p:blipFill>
          <a:blip r:embed="rId1"/>
          <a:srcRect t="43263" b="42889"/>
          <a:stretch>
            <a:fillRect/>
          </a:stretch>
        </p:blipFill>
        <p:spPr>
          <a:xfrm>
            <a:off x="315595" y="2889885"/>
            <a:ext cx="10058400" cy="870585"/>
          </a:xfrm>
          <a:prstGeom prst="rect">
            <a:avLst/>
          </a:prstGeom>
        </p:spPr>
      </p:pic>
      <p:pic>
        <p:nvPicPr>
          <p:cNvPr id="9" name="图片 8" descr="外卖平台"/>
          <p:cNvPicPr>
            <a:picLocks noChangeAspect="1"/>
          </p:cNvPicPr>
          <p:nvPr/>
        </p:nvPicPr>
        <p:blipFill>
          <a:blip r:embed="rId2"/>
          <a:srcRect t="43788" b="43717"/>
          <a:stretch>
            <a:fillRect/>
          </a:stretch>
        </p:blipFill>
        <p:spPr>
          <a:xfrm>
            <a:off x="-20955" y="1898015"/>
            <a:ext cx="10058400" cy="785495"/>
          </a:xfrm>
          <a:prstGeom prst="rect">
            <a:avLst/>
          </a:prstGeom>
        </p:spPr>
      </p:pic>
      <p:pic>
        <p:nvPicPr>
          <p:cNvPr id="10" name="图片 9" descr="移动支付"/>
          <p:cNvPicPr>
            <a:picLocks noChangeAspect="1"/>
          </p:cNvPicPr>
          <p:nvPr/>
        </p:nvPicPr>
        <p:blipFill>
          <a:blip r:embed="rId3"/>
          <a:srcRect t="41364" b="40444"/>
          <a:stretch>
            <a:fillRect/>
          </a:stretch>
        </p:blipFill>
        <p:spPr>
          <a:xfrm>
            <a:off x="-20955" y="3950335"/>
            <a:ext cx="10058400" cy="114363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655445" y="2060575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外卖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655445" y="3069908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移动视频平台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655445" y="4291965"/>
            <a:ext cx="1861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sz="1600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  <a:cs typeface="锐字逼格锐线体简4.0(原名张海山锐线体简）" panose="02010604000000000000" charset="-122"/>
                <a:sym typeface="+mn-ea"/>
              </a:rPr>
              <a:t>在线支付</a:t>
            </a:r>
            <a:endParaRPr lang="zh-CN" sz="1600">
              <a:solidFill>
                <a:schemeClr val="bg1"/>
              </a:solidFill>
              <a:latin typeface="锐字逼格锐线体简4.0(原名张海山锐线体简）" panose="02010604000000000000" charset="-122"/>
              <a:ea typeface="锐字逼格锐线体简4.0(原名张海山锐线体简）" panose="02010604000000000000" charset="-122"/>
              <a:cs typeface="锐字逼格锐线体简4.0(原名张海山锐线体简）" panose="02010604000000000000" charset="-122"/>
              <a:sym typeface="+mn-ea"/>
            </a:endParaRPr>
          </a:p>
        </p:txBody>
      </p:sp>
      <p:grpSp>
        <p:nvGrpSpPr>
          <p:cNvPr id="11" name="组合 3"/>
          <p:cNvGrpSpPr/>
          <p:nvPr/>
        </p:nvGrpSpPr>
        <p:grpSpPr>
          <a:xfrm>
            <a:off x="469900" y="247650"/>
            <a:ext cx="5103813" cy="1117600"/>
            <a:chOff x="8240" y="1967"/>
            <a:chExt cx="8037" cy="1759"/>
          </a:xfrm>
        </p:grpSpPr>
        <p:sp>
          <p:nvSpPr>
            <p:cNvPr id="18" name="文本框 4"/>
            <p:cNvSpPr txBox="1"/>
            <p:nvPr/>
          </p:nvSpPr>
          <p:spPr>
            <a:xfrm>
              <a:off x="8277" y="3146"/>
              <a:ext cx="800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zh-CN" altLang="zh-CN">
                  <a:solidFill>
                    <a:schemeClr val="bg1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移动通信发展</a:t>
              </a:r>
              <a:endParaRPr lang="zh-CN" altLang="en-US">
                <a:solidFill>
                  <a:schemeClr val="bg1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19" name="文本框 10"/>
            <p:cNvSpPr txBox="1"/>
            <p:nvPr/>
          </p:nvSpPr>
          <p:spPr>
            <a:xfrm>
              <a:off x="8240" y="1967"/>
              <a:ext cx="960" cy="159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6000">
                  <a:solidFill>
                    <a:srgbClr val="33AFB7"/>
                  </a:solidFill>
                  <a:latin typeface="锐字逼格锐线体简4.0(原名张海山锐线体简）" panose="02010604000000000000" charset="-122"/>
                  <a:ea typeface="锐字逼格锐线体简4.0(原名张海山锐线体简）" panose="02010604000000000000" charset="-122"/>
                </a:rPr>
                <a:t>C</a:t>
              </a:r>
              <a:endParaRPr lang="en-US" altLang="zh-CN" sz="6000">
                <a:solidFill>
                  <a:srgbClr val="33AFB7"/>
                </a:solidFill>
                <a:latin typeface="锐字逼格锐线体简4.0(原名张海山锐线体简）" panose="02010604000000000000" charset="-122"/>
                <a:ea typeface="锐字逼格锐线体简4.0(原名张海山锐线体简）" panose="02010604000000000000" charset="-122"/>
              </a:endParaRPr>
            </a:p>
          </p:txBody>
        </p:sp>
        <p:sp>
          <p:nvSpPr>
            <p:cNvPr id="20" name="文本框 11"/>
            <p:cNvSpPr txBox="1"/>
            <p:nvPr/>
          </p:nvSpPr>
          <p:spPr>
            <a:xfrm>
              <a:off x="8986" y="2746"/>
              <a:ext cx="6436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>
                  <a:solidFill>
                    <a:srgbClr val="F1F2F1"/>
                  </a:solidFill>
                  <a:latin typeface="Orator Std Pitch" panose="02010600010101010101" charset="-122"/>
                  <a:ea typeface="Orator Std Pitch" panose="02010600010101010101" charset="-122"/>
                </a:rPr>
                <a:t>ommunication </a:t>
              </a:r>
              <a:endParaRPr lang="en-US" altLang="zh-CN" sz="1200">
                <a:solidFill>
                  <a:srgbClr val="F1F2F1"/>
                </a:solidFill>
                <a:latin typeface="Orator Std Pitch" panose="02010600010101010101" charset="-122"/>
                <a:ea typeface="Orator Std Pitch" panose="02010600010101010101" charset="-122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ags/tag2.xml><?xml version="1.0" encoding="utf-8"?>
<p:tagLst xmlns:p="http://schemas.openxmlformats.org/presentationml/2006/main">
  <p:tag name="ISLIDE.DIAGRAM" val="271986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1573</Words>
  <Application>WPS 演示</Application>
  <PresentationFormat/>
  <Paragraphs>317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41" baseType="lpstr">
      <vt:lpstr>Arial</vt:lpstr>
      <vt:lpstr>宋体</vt:lpstr>
      <vt:lpstr>Wingdings</vt:lpstr>
      <vt:lpstr>锐字逼格锐线体简4.0(原名张海山锐线体简）</vt:lpstr>
      <vt:lpstr>Orator Std Pitch</vt:lpstr>
      <vt:lpstr>锐字锐线极限黑简1.0</vt:lpstr>
      <vt:lpstr>微软雅黑</vt:lpstr>
      <vt:lpstr>Arial Unicode MS</vt:lpstr>
      <vt:lpstr>Calibri</vt:lpstr>
      <vt:lpstr>方正中等线简体</vt:lpstr>
      <vt:lpstr>默认设计模板</vt:lpstr>
      <vt:lpstr>1_默认设计模板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huihui</dc:creator>
  <cp:lastModifiedBy>水犹寒</cp:lastModifiedBy>
  <cp:revision>24</cp:revision>
  <dcterms:created xsi:type="dcterms:W3CDTF">2019-07-24T13:02:00Z</dcterms:created>
  <dcterms:modified xsi:type="dcterms:W3CDTF">2019-07-26T15:45:33Z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